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60" r:id="rId1"/>
    <p:sldMasterId id="2147483682" r:id="rId2"/>
  </p:sldMasterIdLst>
  <p:notesMasterIdLst>
    <p:notesMasterId r:id="rId31"/>
  </p:notesMasterIdLst>
  <p:handoutMasterIdLst>
    <p:handoutMasterId r:id="rId32"/>
  </p:handoutMasterIdLst>
  <p:sldIdLst>
    <p:sldId id="256" r:id="rId3"/>
    <p:sldId id="283" r:id="rId4"/>
    <p:sldId id="270" r:id="rId5"/>
    <p:sldId id="261" r:id="rId6"/>
    <p:sldId id="258" r:id="rId7"/>
    <p:sldId id="265" r:id="rId8"/>
    <p:sldId id="266" r:id="rId9"/>
    <p:sldId id="267" r:id="rId10"/>
    <p:sldId id="268" r:id="rId11"/>
    <p:sldId id="269" r:id="rId12"/>
    <p:sldId id="262" r:id="rId13"/>
    <p:sldId id="284" r:id="rId14"/>
    <p:sldId id="259" r:id="rId15"/>
    <p:sldId id="260" r:id="rId16"/>
    <p:sldId id="263" r:id="rId17"/>
    <p:sldId id="264" r:id="rId18"/>
    <p:sldId id="271" r:id="rId19"/>
    <p:sldId id="272" r:id="rId20"/>
    <p:sldId id="273" r:id="rId21"/>
    <p:sldId id="274" r:id="rId22"/>
    <p:sldId id="276" r:id="rId23"/>
    <p:sldId id="277" r:id="rId24"/>
    <p:sldId id="278" r:id="rId25"/>
    <p:sldId id="279" r:id="rId26"/>
    <p:sldId id="280" r:id="rId27"/>
    <p:sldId id="281" r:id="rId28"/>
    <p:sldId id="282" r:id="rId29"/>
    <p:sldId id="285"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16" autoAdjust="0"/>
    <p:restoredTop sz="94660"/>
  </p:normalViewPr>
  <p:slideViewPr>
    <p:cSldViewPr snapToGrid="0" snapToObjects="1">
      <p:cViewPr>
        <p:scale>
          <a:sx n="70" d="100"/>
          <a:sy n="70" d="100"/>
        </p:scale>
        <p:origin x="-1190" y="-33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A4F3D4E-B6A5-4C40-8D22-38EAD0A0BC88}" type="datetimeFigureOut">
              <a:rPr lang="en-US" smtClean="0"/>
              <a:pPr/>
              <a:t>1/14/2013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5D8419A-972E-C94D-8C1A-EF576930903B}" type="slidenum">
              <a:rPr lang="en-US" smtClean="0"/>
              <a:pPr/>
              <a:t>‹#›</a:t>
            </a:fld>
            <a:endParaRPr lang="en-US"/>
          </a:p>
        </p:txBody>
      </p:sp>
    </p:spTree>
    <p:extLst>
      <p:ext uri="{BB962C8B-B14F-4D97-AF65-F5344CB8AC3E}">
        <p14:creationId xmlns:p14="http://schemas.microsoft.com/office/powerpoint/2010/main" val="29806050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A05FD90-5CF3-8E47-BAA2-F1C24D32FADE}" type="datetimeFigureOut">
              <a:rPr lang="en-US" smtClean="0"/>
              <a:pPr/>
              <a:t>1/14/2013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FB29A70-522C-3A41-B132-651B32078DD9}" type="slidenum">
              <a:rPr lang="en-US" smtClean="0"/>
              <a:pPr/>
              <a:t>‹#›</a:t>
            </a:fld>
            <a:endParaRPr lang="en-US"/>
          </a:p>
        </p:txBody>
      </p:sp>
    </p:spTree>
    <p:extLst>
      <p:ext uri="{BB962C8B-B14F-4D97-AF65-F5344CB8AC3E}">
        <p14:creationId xmlns:p14="http://schemas.microsoft.com/office/powerpoint/2010/main" val="222969882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eaLnBrk="0" hangingPunct="0">
              <a:defRPr>
                <a:solidFill>
                  <a:schemeClr val="tx1"/>
                </a:solidFill>
                <a:latin typeface="Arial" charset="0"/>
              </a:defRPr>
            </a:lvl1pPr>
            <a:lvl2pPr marL="742909" indent="-285734" eaLnBrk="0" hangingPunct="0">
              <a:defRPr>
                <a:solidFill>
                  <a:schemeClr val="tx1"/>
                </a:solidFill>
                <a:latin typeface="Arial" charset="0"/>
              </a:defRPr>
            </a:lvl2pPr>
            <a:lvl3pPr marL="1142937" indent="-228587" eaLnBrk="0" hangingPunct="0">
              <a:defRPr>
                <a:solidFill>
                  <a:schemeClr val="tx1"/>
                </a:solidFill>
                <a:latin typeface="Arial" charset="0"/>
              </a:defRPr>
            </a:lvl3pPr>
            <a:lvl4pPr marL="1600112" indent="-228587" eaLnBrk="0" hangingPunct="0">
              <a:defRPr>
                <a:solidFill>
                  <a:schemeClr val="tx1"/>
                </a:solidFill>
                <a:latin typeface="Arial" charset="0"/>
              </a:defRPr>
            </a:lvl4pPr>
            <a:lvl5pPr marL="2057287" indent="-228587" eaLnBrk="0" hangingPunct="0">
              <a:defRPr>
                <a:solidFill>
                  <a:schemeClr val="tx1"/>
                </a:solidFill>
                <a:latin typeface="Arial" charset="0"/>
              </a:defRPr>
            </a:lvl5pPr>
            <a:lvl6pPr marL="2514461" indent="-228587" eaLnBrk="0" fontAlgn="base" hangingPunct="0">
              <a:spcBef>
                <a:spcPct val="0"/>
              </a:spcBef>
              <a:spcAft>
                <a:spcPct val="0"/>
              </a:spcAft>
              <a:defRPr>
                <a:solidFill>
                  <a:schemeClr val="tx1"/>
                </a:solidFill>
                <a:latin typeface="Arial" charset="0"/>
              </a:defRPr>
            </a:lvl6pPr>
            <a:lvl7pPr marL="2971635" indent="-228587" eaLnBrk="0" fontAlgn="base" hangingPunct="0">
              <a:spcBef>
                <a:spcPct val="0"/>
              </a:spcBef>
              <a:spcAft>
                <a:spcPct val="0"/>
              </a:spcAft>
              <a:defRPr>
                <a:solidFill>
                  <a:schemeClr val="tx1"/>
                </a:solidFill>
                <a:latin typeface="Arial" charset="0"/>
              </a:defRPr>
            </a:lvl7pPr>
            <a:lvl8pPr marL="3428810" indent="-228587" eaLnBrk="0" fontAlgn="base" hangingPunct="0">
              <a:spcBef>
                <a:spcPct val="0"/>
              </a:spcBef>
              <a:spcAft>
                <a:spcPct val="0"/>
              </a:spcAft>
              <a:defRPr>
                <a:solidFill>
                  <a:schemeClr val="tx1"/>
                </a:solidFill>
                <a:latin typeface="Arial" charset="0"/>
              </a:defRPr>
            </a:lvl8pPr>
            <a:lvl9pPr marL="3885985" indent="-228587" eaLnBrk="0" fontAlgn="base" hangingPunct="0">
              <a:spcBef>
                <a:spcPct val="0"/>
              </a:spcBef>
              <a:spcAft>
                <a:spcPct val="0"/>
              </a:spcAft>
              <a:defRPr>
                <a:solidFill>
                  <a:schemeClr val="tx1"/>
                </a:solidFill>
                <a:latin typeface="Arial" charset="0"/>
              </a:defRPr>
            </a:lvl9pPr>
          </a:lstStyle>
          <a:p>
            <a:pPr eaLnBrk="1" hangingPunct="1"/>
            <a:fld id="{486C7EC2-F4FA-4B8D-922E-1307DC5B5ECD}" type="slidenum">
              <a:rPr lang="en-US">
                <a:solidFill>
                  <a:prstClr val="black"/>
                </a:solidFill>
              </a:rPr>
              <a:pPr eaLnBrk="1" hangingPunct="1"/>
              <a:t>20</a:t>
            </a:fld>
            <a:endParaRPr lang="en-US">
              <a:solidFill>
                <a:prstClr val="black"/>
              </a:solidFill>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Option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Rectangle 2"/>
          <p:cNvSpPr>
            <a:spLocks noGrp="1" noChangeArrowheads="1"/>
          </p:cNvSpPr>
          <p:nvPr>
            <p:ph type="ctrTitle"/>
          </p:nvPr>
        </p:nvSpPr>
        <p:spPr>
          <a:xfrm>
            <a:off x="2130552" y="974491"/>
            <a:ext cx="6400800" cy="854309"/>
          </a:xfrm>
        </p:spPr>
        <p:txBody>
          <a:bodyPr/>
          <a:lstStyle>
            <a:lvl1pPr algn="l">
              <a:defRPr sz="3600">
                <a:solidFill>
                  <a:schemeClr val="accent1">
                    <a:lumMod val="20000"/>
                    <a:lumOff val="80000"/>
                  </a:schemeClr>
                </a:solidFill>
                <a:effectLst/>
              </a:defRPr>
            </a:lvl1pPr>
          </a:lstStyle>
          <a:p>
            <a:r>
              <a:rPr lang="en-US" dirty="0" smtClean="0"/>
              <a:t>Click to edit Master title style</a:t>
            </a:r>
            <a:endParaRPr lang="en-US" dirty="0"/>
          </a:p>
        </p:txBody>
      </p:sp>
      <p:sp>
        <p:nvSpPr>
          <p:cNvPr id="5" name="Rectangle 3"/>
          <p:cNvSpPr>
            <a:spLocks noGrp="1" noChangeArrowheads="1"/>
          </p:cNvSpPr>
          <p:nvPr>
            <p:ph type="subTitle" idx="1"/>
          </p:nvPr>
        </p:nvSpPr>
        <p:spPr>
          <a:xfrm>
            <a:off x="2130552" y="1828800"/>
            <a:ext cx="6400800" cy="457200"/>
          </a:xfrm>
        </p:spPr>
        <p:txBody>
          <a:bodyPr/>
          <a:lstStyle>
            <a:lvl1pPr marL="0" indent="0" algn="l">
              <a:buFont typeface="Times" pitchFamily="-96" charset="0"/>
              <a:buNone/>
              <a:defRPr kumimoji="0" lang="en-US" sz="1800" b="0" i="0" u="none" strike="noStrike" kern="0" cap="none" spc="0" normalizeH="0" baseline="0" noProof="0" dirty="0">
                <a:ln>
                  <a:noFill/>
                </a:ln>
                <a:solidFill>
                  <a:schemeClr val="tx2">
                    <a:lumMod val="20000"/>
                    <a:lumOff val="80000"/>
                  </a:schemeClr>
                </a:solidFill>
                <a:effectLst/>
                <a:uLnTx/>
                <a:uFillTx/>
                <a:latin typeface="Calibri"/>
                <a:ea typeface="+mn-ea"/>
                <a:cs typeface="Calibri"/>
              </a:defRPr>
            </a:lvl1pPr>
          </a:lstStyle>
          <a:p>
            <a:r>
              <a:rPr lang="en-US" dirty="0" smtClean="0"/>
              <a:t>Click to edit Master subtitle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column w/numb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457200" y="1371600"/>
            <a:ext cx="4114800" cy="4343400"/>
          </a:xfrm>
        </p:spPr>
        <p:txBody>
          <a:bodyPr/>
          <a:lstStyle>
            <a:lvl1pPr marL="457200" indent="-457200">
              <a:buFont typeface="+mj-lt"/>
              <a:buAutoNum type="arabicPeriod"/>
              <a:defRPr sz="2400"/>
            </a:lvl1pPr>
            <a:lvl2pPr marL="682625" indent="-230188">
              <a:buFont typeface="Arial"/>
              <a:buChar char="•"/>
              <a:defRPr sz="2000"/>
            </a:lvl2pPr>
            <a:lvl3pPr marL="920750" indent="-228600">
              <a:buFont typeface="Arial"/>
              <a:buChar char="•"/>
              <a:defRPr/>
            </a:lvl3pPr>
            <a:lvl4pPr marL="1138238" indent="-228600">
              <a:defRPr/>
            </a:lvl4pPr>
            <a:lvl5pPr marL="1377950" indent="-22860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10" name="Picture Placeholder 7"/>
          <p:cNvSpPr>
            <a:spLocks noGrp="1"/>
          </p:cNvSpPr>
          <p:nvPr>
            <p:ph type="pic" sz="quarter" idx="10"/>
          </p:nvPr>
        </p:nvSpPr>
        <p:spPr>
          <a:xfrm>
            <a:off x="4800600" y="1371600"/>
            <a:ext cx="3886200" cy="4343400"/>
          </a:xfrm>
        </p:spPr>
        <p:txBody>
          <a:bodyPr/>
          <a:lstStyle/>
          <a:p>
            <a:r>
              <a:rPr lang="en-US" smtClean="0"/>
              <a:t>Click icon to add picture</a:t>
            </a:r>
            <a:endParaRPr lang="en-US"/>
          </a:p>
        </p:txBody>
      </p:sp>
      <p:sp>
        <p:nvSpPr>
          <p:cNvPr id="6" name="Date Placeholder 5"/>
          <p:cNvSpPr>
            <a:spLocks noGrp="1"/>
          </p:cNvSpPr>
          <p:nvPr>
            <p:ph type="dt" sz="half" idx="11"/>
          </p:nvPr>
        </p:nvSpPr>
        <p:spPr/>
        <p:txBody>
          <a:bodyPr/>
          <a:lstStyle/>
          <a:p>
            <a:fld id="{45691D9D-B151-42A8-8203-2F4A2C67BEA5}" type="datetime4">
              <a:rPr lang="en-US" smtClean="0"/>
              <a:pPr/>
              <a:t>January 14, 2013</a:t>
            </a:fld>
            <a:endParaRPr lang="en-US"/>
          </a:p>
        </p:txBody>
      </p:sp>
      <p:sp>
        <p:nvSpPr>
          <p:cNvPr id="7" name="Slide Number Placeholder 6"/>
          <p:cNvSpPr>
            <a:spLocks noGrp="1"/>
          </p:cNvSpPr>
          <p:nvPr>
            <p:ph type="sldNum" sz="quarter" idx="12"/>
          </p:nvPr>
        </p:nvSpPr>
        <p:spPr/>
        <p:txBody>
          <a:bodyPr/>
          <a:lstStyle/>
          <a:p>
            <a:fld id="{43183C4C-EBF1-1A4D-90EC-74EBA7EEE60F}" type="slidenum">
              <a:rPr lang="en-US" smtClean="0"/>
              <a:pPr/>
              <a:t>‹#›</a:t>
            </a:fld>
            <a:endParaRPr lang="en-US" dirty="0"/>
          </a:p>
        </p:txBody>
      </p:sp>
      <p:sp>
        <p:nvSpPr>
          <p:cNvPr id="11" name="Footer Placeholder 10"/>
          <p:cNvSpPr>
            <a:spLocks noGrp="1"/>
          </p:cNvSpPr>
          <p:nvPr>
            <p:ph type="ftr" sz="quarter" idx="13"/>
          </p:nvPr>
        </p:nvSpPr>
        <p:spPr/>
        <p:txBody>
          <a:bodyPr/>
          <a:lstStyle/>
          <a:p>
            <a:endParaRPr lang="en-US" dirty="0"/>
          </a:p>
        </p:txBody>
      </p:sp>
    </p:spTree>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 column no bullets and thumbnail">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5486400" cy="4343400"/>
          </a:xfrm>
        </p:spPr>
        <p:txBody>
          <a:bodyPr/>
          <a:lstStyle>
            <a:lvl1pPr marL="0" algn="l">
              <a:buFontTx/>
              <a:buNone/>
              <a:defRPr sz="2400"/>
            </a:lvl1pPr>
            <a:lvl2pPr marL="0">
              <a:buFontTx/>
              <a:buNone/>
              <a:defRPr sz="2000"/>
            </a:lvl2pPr>
            <a:lvl3pPr marL="0">
              <a:buFontTx/>
              <a:buNone/>
              <a:defRPr/>
            </a:lvl3pPr>
            <a:lvl4pPr marL="0">
              <a:buFontTx/>
              <a:buNone/>
              <a:defRPr/>
            </a:lvl4pPr>
            <a:lvl5pPr marL="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9" name="Picture Placeholder 9"/>
          <p:cNvSpPr>
            <a:spLocks noGrp="1"/>
          </p:cNvSpPr>
          <p:nvPr>
            <p:ph type="pic" sz="quarter" idx="10"/>
          </p:nvPr>
        </p:nvSpPr>
        <p:spPr>
          <a:xfrm>
            <a:off x="6172200" y="1371600"/>
            <a:ext cx="2514600" cy="2057400"/>
          </a:xfrm>
        </p:spPr>
        <p:txBody>
          <a:bodyPr/>
          <a:lstStyle/>
          <a:p>
            <a:r>
              <a:rPr lang="en-US" smtClean="0"/>
              <a:t>Click icon to add picture</a:t>
            </a:r>
            <a:endParaRPr lang="en-US"/>
          </a:p>
        </p:txBody>
      </p:sp>
      <p:sp>
        <p:nvSpPr>
          <p:cNvPr id="10" name="Picture Placeholder 9"/>
          <p:cNvSpPr>
            <a:spLocks noGrp="1"/>
          </p:cNvSpPr>
          <p:nvPr>
            <p:ph type="pic" sz="quarter" idx="11"/>
          </p:nvPr>
        </p:nvSpPr>
        <p:spPr>
          <a:xfrm>
            <a:off x="6172200" y="3657600"/>
            <a:ext cx="2514600" cy="2057400"/>
          </a:xfrm>
        </p:spPr>
        <p:txBody>
          <a:bodyPr/>
          <a:lstStyle/>
          <a:p>
            <a:r>
              <a:rPr lang="en-US" smtClean="0"/>
              <a:t>Click icon to add picture</a:t>
            </a:r>
            <a:endParaRPr lang="en-US"/>
          </a:p>
        </p:txBody>
      </p:sp>
      <p:sp>
        <p:nvSpPr>
          <p:cNvPr id="7" name="Date Placeholder 6"/>
          <p:cNvSpPr>
            <a:spLocks noGrp="1"/>
          </p:cNvSpPr>
          <p:nvPr>
            <p:ph type="dt" sz="half" idx="12"/>
          </p:nvPr>
        </p:nvSpPr>
        <p:spPr/>
        <p:txBody>
          <a:bodyPr/>
          <a:lstStyle/>
          <a:p>
            <a:fld id="{61CF2EA0-3352-4516-9E27-97C88A0B6624}" type="datetime4">
              <a:rPr lang="en-US" smtClean="0"/>
              <a:pPr/>
              <a:t>January 14, 2013</a:t>
            </a:fld>
            <a:endParaRPr lang="en-US"/>
          </a:p>
        </p:txBody>
      </p:sp>
      <p:sp>
        <p:nvSpPr>
          <p:cNvPr id="12" name="Slide Number Placeholder 11"/>
          <p:cNvSpPr>
            <a:spLocks noGrp="1"/>
          </p:cNvSpPr>
          <p:nvPr>
            <p:ph type="sldNum" sz="quarter" idx="13"/>
          </p:nvPr>
        </p:nvSpPr>
        <p:spPr/>
        <p:txBody>
          <a:bodyPr/>
          <a:lstStyle/>
          <a:p>
            <a:fld id="{43183C4C-EBF1-1A4D-90EC-74EBA7EEE60F}" type="slidenum">
              <a:rPr lang="en-US" smtClean="0"/>
              <a:pPr/>
              <a:t>‹#›</a:t>
            </a:fld>
            <a:endParaRPr lang="en-US" dirty="0"/>
          </a:p>
        </p:txBody>
      </p:sp>
      <p:sp>
        <p:nvSpPr>
          <p:cNvPr id="13" name="Footer Placeholder 12"/>
          <p:cNvSpPr>
            <a:spLocks noGrp="1"/>
          </p:cNvSpPr>
          <p:nvPr>
            <p:ph type="ftr" sz="quarter" idx="14"/>
          </p:nvPr>
        </p:nvSpPr>
        <p:spPr/>
        <p:txBody>
          <a:bodyPr/>
          <a:lstStyle/>
          <a:p>
            <a:endParaRPr lang="en-US" dirty="0"/>
          </a:p>
        </p:txBody>
      </p:sp>
    </p:spTree>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column w/number and thumbnail">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457200" y="1371600"/>
            <a:ext cx="5486400" cy="4343400"/>
          </a:xfrm>
        </p:spPr>
        <p:txBody>
          <a:bodyPr/>
          <a:lstStyle>
            <a:lvl1pPr marL="457200" indent="-457200">
              <a:buFont typeface="+mj-lt"/>
              <a:buAutoNum type="arabicPeriod"/>
              <a:defRPr sz="2400"/>
            </a:lvl1pPr>
            <a:lvl2pPr marL="682625" indent="-230188">
              <a:buFont typeface="Arial"/>
              <a:buChar char="•"/>
              <a:defRPr sz="2000"/>
            </a:lvl2pPr>
            <a:lvl3pPr marL="920750" indent="-228600">
              <a:buFont typeface="Arial"/>
              <a:buChar char="•"/>
              <a:defRPr/>
            </a:lvl3pPr>
            <a:lvl4pPr marL="1138238" indent="-228600">
              <a:defRPr/>
            </a:lvl4pPr>
            <a:lvl5pPr marL="1377950" indent="-22860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9" name="Picture Placeholder 9"/>
          <p:cNvSpPr>
            <a:spLocks noGrp="1"/>
          </p:cNvSpPr>
          <p:nvPr>
            <p:ph type="pic" sz="quarter" idx="10"/>
          </p:nvPr>
        </p:nvSpPr>
        <p:spPr>
          <a:xfrm>
            <a:off x="6172200" y="1371600"/>
            <a:ext cx="2514600" cy="2057400"/>
          </a:xfrm>
        </p:spPr>
        <p:txBody>
          <a:bodyPr/>
          <a:lstStyle/>
          <a:p>
            <a:r>
              <a:rPr lang="en-US" smtClean="0"/>
              <a:t>Click icon to add picture</a:t>
            </a:r>
            <a:endParaRPr lang="en-US"/>
          </a:p>
        </p:txBody>
      </p:sp>
      <p:sp>
        <p:nvSpPr>
          <p:cNvPr id="10" name="Picture Placeholder 9"/>
          <p:cNvSpPr>
            <a:spLocks noGrp="1"/>
          </p:cNvSpPr>
          <p:nvPr>
            <p:ph type="pic" sz="quarter" idx="11"/>
          </p:nvPr>
        </p:nvSpPr>
        <p:spPr>
          <a:xfrm>
            <a:off x="6172200" y="3657600"/>
            <a:ext cx="2514600" cy="2057400"/>
          </a:xfrm>
        </p:spPr>
        <p:txBody>
          <a:bodyPr/>
          <a:lstStyle/>
          <a:p>
            <a:r>
              <a:rPr lang="en-US" smtClean="0"/>
              <a:t>Click icon to add picture</a:t>
            </a:r>
            <a:endParaRPr lang="en-US"/>
          </a:p>
        </p:txBody>
      </p:sp>
      <p:sp>
        <p:nvSpPr>
          <p:cNvPr id="7" name="Date Placeholder 6"/>
          <p:cNvSpPr>
            <a:spLocks noGrp="1"/>
          </p:cNvSpPr>
          <p:nvPr>
            <p:ph type="dt" sz="half" idx="12"/>
          </p:nvPr>
        </p:nvSpPr>
        <p:spPr/>
        <p:txBody>
          <a:bodyPr/>
          <a:lstStyle/>
          <a:p>
            <a:fld id="{29E3C976-A9A9-4A56-8A84-70466730FCE2}" type="datetime4">
              <a:rPr lang="en-US" smtClean="0"/>
              <a:pPr/>
              <a:t>January 14, 2013</a:t>
            </a:fld>
            <a:endParaRPr lang="en-US"/>
          </a:p>
        </p:txBody>
      </p:sp>
      <p:sp>
        <p:nvSpPr>
          <p:cNvPr id="12" name="Slide Number Placeholder 11"/>
          <p:cNvSpPr>
            <a:spLocks noGrp="1"/>
          </p:cNvSpPr>
          <p:nvPr>
            <p:ph type="sldNum" sz="quarter" idx="13"/>
          </p:nvPr>
        </p:nvSpPr>
        <p:spPr/>
        <p:txBody>
          <a:bodyPr/>
          <a:lstStyle/>
          <a:p>
            <a:fld id="{43183C4C-EBF1-1A4D-90EC-74EBA7EEE60F}" type="slidenum">
              <a:rPr lang="en-US" smtClean="0"/>
              <a:pPr/>
              <a:t>‹#›</a:t>
            </a:fld>
            <a:endParaRPr lang="en-US" dirty="0"/>
          </a:p>
        </p:txBody>
      </p:sp>
      <p:sp>
        <p:nvSpPr>
          <p:cNvPr id="13" name="Footer Placeholder 12"/>
          <p:cNvSpPr>
            <a:spLocks noGrp="1"/>
          </p:cNvSpPr>
          <p:nvPr>
            <p:ph type="ftr" sz="quarter" idx="14"/>
          </p:nvPr>
        </p:nvSpPr>
        <p:spPr/>
        <p:txBody>
          <a:bodyPr/>
          <a:lstStyle/>
          <a:p>
            <a:endParaRPr lang="en-US" dirty="0"/>
          </a:p>
        </p:txBody>
      </p:sp>
    </p:spTree>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 w/bullets">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Content Placeholder 2"/>
          <p:cNvSpPr>
            <a:spLocks noGrp="1"/>
          </p:cNvSpPr>
          <p:nvPr>
            <p:ph idx="1"/>
          </p:nvPr>
        </p:nvSpPr>
        <p:spPr>
          <a:xfrm>
            <a:off x="457200" y="1371600"/>
            <a:ext cx="4005072" cy="4343400"/>
          </a:xfrm>
        </p:spPr>
        <p:txBody>
          <a:bodyPr/>
          <a:lstStyle>
            <a:lvl1pPr marL="228600" indent="-228600">
              <a:buFont typeface="Arial"/>
              <a:buChar char="•"/>
              <a:defRPr sz="2400"/>
            </a:lvl1pPr>
            <a:lvl2pPr marL="457200" indent="-228600">
              <a:buFont typeface="Arial"/>
              <a:buChar char="•"/>
              <a:defRPr sz="2000"/>
            </a:lvl2pPr>
            <a:lvl3pPr marL="685800" indent="-228600">
              <a:buFont typeface="Arial"/>
              <a:buChar char="•"/>
              <a:defRPr/>
            </a:lvl3pPr>
            <a:lvl4pPr marL="914400" indent="-228600">
              <a:buFont typeface="Arial"/>
              <a:buChar char="•"/>
              <a:defRPr/>
            </a:lvl4pPr>
            <a:lvl5pPr marL="1143000" indent="-228600">
              <a:buFont typeface="Arial"/>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2"/>
          <p:cNvSpPr>
            <a:spLocks noGrp="1"/>
          </p:cNvSpPr>
          <p:nvPr>
            <p:ph idx="10"/>
          </p:nvPr>
        </p:nvSpPr>
        <p:spPr>
          <a:xfrm>
            <a:off x="4690872" y="1371600"/>
            <a:ext cx="4005072" cy="4343400"/>
          </a:xfrm>
        </p:spPr>
        <p:txBody>
          <a:bodyPr/>
          <a:lstStyle>
            <a:lvl1pPr marL="228600" indent="-228600">
              <a:buFont typeface="Arial"/>
              <a:buChar char="•"/>
              <a:defRPr sz="2400"/>
            </a:lvl1pPr>
            <a:lvl2pPr marL="457200" indent="-228600">
              <a:buFont typeface="Arial"/>
              <a:buChar char="•"/>
              <a:defRPr sz="2000"/>
            </a:lvl2pPr>
            <a:lvl3pPr marL="685800" indent="-228600">
              <a:buFont typeface="Arial"/>
              <a:buChar char="•"/>
              <a:defRPr/>
            </a:lvl3pPr>
            <a:lvl4pPr marL="914400" indent="-228600">
              <a:buFont typeface="Arial"/>
              <a:buChar char="•"/>
              <a:defRPr/>
            </a:lvl4pPr>
            <a:lvl5pPr marL="1143000" indent="-228600">
              <a:buFont typeface="Arial"/>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7" name="Date Placeholder 6"/>
          <p:cNvSpPr>
            <a:spLocks noGrp="1"/>
          </p:cNvSpPr>
          <p:nvPr>
            <p:ph type="dt" sz="half" idx="11"/>
          </p:nvPr>
        </p:nvSpPr>
        <p:spPr/>
        <p:txBody>
          <a:bodyPr/>
          <a:lstStyle/>
          <a:p>
            <a:fld id="{5A547CC2-62B6-4EAB-9922-77700EB9E0C3}" type="datetime4">
              <a:rPr lang="en-US" smtClean="0"/>
              <a:pPr/>
              <a:t>January 14, 2013</a:t>
            </a:fld>
            <a:endParaRPr lang="en-US"/>
          </a:p>
        </p:txBody>
      </p:sp>
      <p:sp>
        <p:nvSpPr>
          <p:cNvPr id="8" name="Slide Number Placeholder 7"/>
          <p:cNvSpPr>
            <a:spLocks noGrp="1"/>
          </p:cNvSpPr>
          <p:nvPr>
            <p:ph type="sldNum" sz="quarter" idx="12"/>
          </p:nvPr>
        </p:nvSpPr>
        <p:spPr/>
        <p:txBody>
          <a:bodyPr/>
          <a:lstStyle/>
          <a:p>
            <a:fld id="{43183C4C-EBF1-1A4D-90EC-74EBA7EEE60F}" type="slidenum">
              <a:rPr lang="en-US" smtClean="0"/>
              <a:pPr/>
              <a:t>‹#›</a:t>
            </a:fld>
            <a:endParaRPr lang="en-US" dirty="0"/>
          </a:p>
        </p:txBody>
      </p:sp>
      <p:sp>
        <p:nvSpPr>
          <p:cNvPr id="9" name="Footer Placeholder 8"/>
          <p:cNvSpPr>
            <a:spLocks noGrp="1"/>
          </p:cNvSpPr>
          <p:nvPr>
            <p:ph type="ftr" sz="quarter" idx="13"/>
          </p:nvPr>
        </p:nvSpPr>
        <p:spPr/>
        <p:txBody>
          <a:bodyPr/>
          <a:lstStyle/>
          <a:p>
            <a:endParaRPr lang="en-US" dirty="0"/>
          </a:p>
        </p:txBody>
      </p:sp>
    </p:spTree>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 no bullets">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4005072" cy="4343400"/>
          </a:xfrm>
        </p:spPr>
        <p:txBody>
          <a:bodyPr/>
          <a:lstStyle>
            <a:lvl1pPr marL="0" algn="l">
              <a:buFontTx/>
              <a:buNone/>
              <a:defRPr sz="2400"/>
            </a:lvl1pPr>
            <a:lvl2pPr marL="0">
              <a:buFontTx/>
              <a:buNone/>
              <a:defRPr sz="2000"/>
            </a:lvl2pPr>
            <a:lvl3pPr marL="0">
              <a:buFontTx/>
              <a:buNone/>
              <a:defRPr/>
            </a:lvl3pPr>
            <a:lvl4pPr marL="0">
              <a:buFontTx/>
              <a:buNone/>
              <a:defRPr/>
            </a:lvl4pPr>
            <a:lvl5pPr marL="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2"/>
          <p:cNvSpPr>
            <a:spLocks noGrp="1"/>
          </p:cNvSpPr>
          <p:nvPr>
            <p:ph idx="10"/>
          </p:nvPr>
        </p:nvSpPr>
        <p:spPr>
          <a:xfrm>
            <a:off x="4690872" y="1371600"/>
            <a:ext cx="4005072" cy="4343400"/>
          </a:xfrm>
        </p:spPr>
        <p:txBody>
          <a:bodyPr/>
          <a:lstStyle>
            <a:lvl1pPr marL="0" algn="l">
              <a:buFontTx/>
              <a:buNone/>
              <a:defRPr sz="2400"/>
            </a:lvl1pPr>
            <a:lvl2pPr marL="0">
              <a:buFontTx/>
              <a:buNone/>
              <a:defRPr sz="2000"/>
            </a:lvl2pPr>
            <a:lvl3pPr marL="0">
              <a:buFontTx/>
              <a:buNone/>
              <a:defRPr/>
            </a:lvl3pPr>
            <a:lvl4pPr marL="0">
              <a:buFontTx/>
              <a:buNone/>
              <a:defRPr/>
            </a:lvl4pPr>
            <a:lvl5pPr marL="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6" name="Date Placeholder 5"/>
          <p:cNvSpPr>
            <a:spLocks noGrp="1"/>
          </p:cNvSpPr>
          <p:nvPr>
            <p:ph type="dt" sz="half" idx="11"/>
          </p:nvPr>
        </p:nvSpPr>
        <p:spPr/>
        <p:txBody>
          <a:bodyPr/>
          <a:lstStyle/>
          <a:p>
            <a:fld id="{2FFC7E65-2E5C-442C-BE2A-DE6A869D7353}" type="datetime4">
              <a:rPr lang="en-US" smtClean="0"/>
              <a:pPr/>
              <a:t>January 14, 2013</a:t>
            </a:fld>
            <a:endParaRPr lang="en-US"/>
          </a:p>
        </p:txBody>
      </p:sp>
      <p:sp>
        <p:nvSpPr>
          <p:cNvPr id="7" name="Slide Number Placeholder 6"/>
          <p:cNvSpPr>
            <a:spLocks noGrp="1"/>
          </p:cNvSpPr>
          <p:nvPr>
            <p:ph type="sldNum" sz="quarter" idx="12"/>
          </p:nvPr>
        </p:nvSpPr>
        <p:spPr/>
        <p:txBody>
          <a:bodyPr/>
          <a:lstStyle/>
          <a:p>
            <a:fld id="{43183C4C-EBF1-1A4D-90EC-74EBA7EEE60F}" type="slidenum">
              <a:rPr lang="en-US" smtClean="0"/>
              <a:pPr/>
              <a:t>‹#›</a:t>
            </a:fld>
            <a:endParaRPr lang="en-US" dirty="0"/>
          </a:p>
        </p:txBody>
      </p:sp>
      <p:sp>
        <p:nvSpPr>
          <p:cNvPr id="10" name="Footer Placeholder 9"/>
          <p:cNvSpPr>
            <a:spLocks noGrp="1"/>
          </p:cNvSpPr>
          <p:nvPr>
            <p:ph type="ftr" sz="quarter" idx="13"/>
          </p:nvPr>
        </p:nvSpPr>
        <p:spPr/>
        <p:txBody>
          <a:bodyPr/>
          <a:lstStyle/>
          <a:p>
            <a:endParaRPr lang="en-US" dirty="0"/>
          </a:p>
        </p:txBody>
      </p:sp>
    </p:spTree>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 w/numb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457200" y="1371600"/>
            <a:ext cx="4005072" cy="4343400"/>
          </a:xfrm>
        </p:spPr>
        <p:txBody>
          <a:bodyPr/>
          <a:lstStyle>
            <a:lvl1pPr marL="457200" indent="-457200">
              <a:buFont typeface="+mj-lt"/>
              <a:buAutoNum type="arabicPeriod"/>
              <a:defRPr sz="2400"/>
            </a:lvl1pPr>
            <a:lvl2pPr marL="682625" indent="-230188">
              <a:buFont typeface="Arial"/>
              <a:buChar char="•"/>
              <a:defRPr sz="2000"/>
            </a:lvl2pPr>
            <a:lvl3pPr marL="920750" indent="-228600">
              <a:buFont typeface="Arial"/>
              <a:buChar char="•"/>
              <a:defRPr/>
            </a:lvl3pPr>
            <a:lvl4pPr marL="1138238" indent="-228600">
              <a:defRPr/>
            </a:lvl4pPr>
            <a:lvl5pPr marL="1377950" indent="-22860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2"/>
          <p:cNvSpPr>
            <a:spLocks noGrp="1"/>
          </p:cNvSpPr>
          <p:nvPr>
            <p:ph idx="10"/>
          </p:nvPr>
        </p:nvSpPr>
        <p:spPr>
          <a:xfrm>
            <a:off x="4690872" y="1371600"/>
            <a:ext cx="4005072" cy="4343400"/>
          </a:xfrm>
        </p:spPr>
        <p:txBody>
          <a:bodyPr/>
          <a:lstStyle>
            <a:lvl1pPr marL="457200" indent="-457200">
              <a:buFont typeface="+mj-lt"/>
              <a:buAutoNum type="arabicPeriod"/>
              <a:defRPr sz="2400"/>
            </a:lvl1pPr>
            <a:lvl2pPr marL="682625" indent="-230188">
              <a:buFont typeface="Arial"/>
              <a:buChar char="•"/>
              <a:defRPr sz="2000"/>
            </a:lvl2pPr>
            <a:lvl3pPr marL="920750" indent="-228600">
              <a:buFont typeface="Arial"/>
              <a:buChar char="•"/>
              <a:defRPr/>
            </a:lvl3pPr>
            <a:lvl4pPr marL="1138238" indent="-228600">
              <a:defRPr/>
            </a:lvl4pPr>
            <a:lvl5pPr marL="1377950" indent="-22860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9" name="Date Placeholder 8"/>
          <p:cNvSpPr>
            <a:spLocks noGrp="1"/>
          </p:cNvSpPr>
          <p:nvPr>
            <p:ph type="dt" sz="half" idx="11"/>
          </p:nvPr>
        </p:nvSpPr>
        <p:spPr/>
        <p:txBody>
          <a:bodyPr/>
          <a:lstStyle/>
          <a:p>
            <a:fld id="{82C5DB41-1E26-4C99-AAE1-84E432A56B4A}" type="datetime4">
              <a:rPr lang="en-US" smtClean="0"/>
              <a:pPr/>
              <a:t>January 14, 2013</a:t>
            </a:fld>
            <a:endParaRPr lang="en-US"/>
          </a:p>
        </p:txBody>
      </p:sp>
      <p:sp>
        <p:nvSpPr>
          <p:cNvPr id="10" name="Slide Number Placeholder 9"/>
          <p:cNvSpPr>
            <a:spLocks noGrp="1"/>
          </p:cNvSpPr>
          <p:nvPr>
            <p:ph type="sldNum" sz="quarter" idx="12"/>
          </p:nvPr>
        </p:nvSpPr>
        <p:spPr/>
        <p:txBody>
          <a:bodyPr/>
          <a:lstStyle/>
          <a:p>
            <a:fld id="{43183C4C-EBF1-1A4D-90EC-74EBA7EEE60F}" type="slidenum">
              <a:rPr lang="en-US" smtClean="0"/>
              <a:pPr/>
              <a:t>‹#›</a:t>
            </a:fld>
            <a:endParaRPr lang="en-US" dirty="0"/>
          </a:p>
        </p:txBody>
      </p:sp>
      <p:sp>
        <p:nvSpPr>
          <p:cNvPr id="11" name="Footer Placeholder 10"/>
          <p:cNvSpPr>
            <a:spLocks noGrp="1"/>
          </p:cNvSpPr>
          <p:nvPr>
            <p:ph type="ftr" sz="quarter" idx="13"/>
          </p:nvPr>
        </p:nvSpPr>
        <p:spPr/>
        <p:txBody>
          <a:bodyPr/>
          <a:lstStyle/>
          <a:p>
            <a:endParaRPr lang="en-US" dirty="0"/>
          </a:p>
        </p:txBody>
      </p:sp>
    </p:spTree>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00E9ECF-EA4F-46B9-8205-567987781B24}" type="datetime4">
              <a:rPr lang="en-US" smtClean="0"/>
              <a:pPr/>
              <a:t>January 14, 2013</a:t>
            </a:fld>
            <a:endParaRPr lang="en-US"/>
          </a:p>
        </p:txBody>
      </p:sp>
      <p:sp>
        <p:nvSpPr>
          <p:cNvPr id="5" name="Slide Number Placeholder 4"/>
          <p:cNvSpPr>
            <a:spLocks noGrp="1"/>
          </p:cNvSpPr>
          <p:nvPr>
            <p:ph type="sldNum" sz="quarter" idx="11"/>
          </p:nvPr>
        </p:nvSpPr>
        <p:spPr/>
        <p:txBody>
          <a:bodyPr/>
          <a:lstStyle/>
          <a:p>
            <a:fld id="{43183C4C-EBF1-1A4D-90EC-74EBA7EEE60F}" type="slidenum">
              <a:rPr lang="en-US" smtClean="0"/>
              <a:pPr/>
              <a:t>‹#›</a:t>
            </a:fld>
            <a:endParaRPr lang="en-US" dirty="0"/>
          </a:p>
        </p:txBody>
      </p:sp>
      <p:sp>
        <p:nvSpPr>
          <p:cNvPr id="6" name="Footer Placeholder 5"/>
          <p:cNvSpPr>
            <a:spLocks noGrp="1"/>
          </p:cNvSpPr>
          <p:nvPr>
            <p:ph type="ftr" sz="quarter" idx="12"/>
          </p:nvPr>
        </p:nvSpPr>
        <p:spPr/>
        <p:txBody>
          <a:bodyPr/>
          <a:lstStyle/>
          <a:p>
            <a:endParaRPr lang="en-US" dirty="0"/>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Layout No Tag">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Date Placeholder 3"/>
          <p:cNvSpPr>
            <a:spLocks noGrp="1"/>
          </p:cNvSpPr>
          <p:nvPr>
            <p:ph type="dt" sz="half" idx="11"/>
          </p:nvPr>
        </p:nvSpPr>
        <p:spPr/>
        <p:txBody>
          <a:bodyPr/>
          <a:lstStyle/>
          <a:p>
            <a:fld id="{2EE70120-1B58-488B-B999-CE1B488C9400}" type="datetime4">
              <a:rPr lang="en-US" smtClean="0"/>
              <a:pPr/>
              <a:t>January 14, 2013</a:t>
            </a:fld>
            <a:endParaRPr lang="en-US" dirty="0"/>
          </a:p>
        </p:txBody>
      </p:sp>
      <p:sp>
        <p:nvSpPr>
          <p:cNvPr id="5" name="Slide Number Placeholder 4"/>
          <p:cNvSpPr>
            <a:spLocks noGrp="1"/>
          </p:cNvSpPr>
          <p:nvPr>
            <p:ph type="sldNum" sz="quarter" idx="12"/>
          </p:nvPr>
        </p:nvSpPr>
        <p:spPr/>
        <p:txBody>
          <a:bodyPr/>
          <a:lstStyle/>
          <a:p>
            <a:fld id="{43183C4C-EBF1-1A4D-90EC-74EBA7EEE60F}" type="slidenum">
              <a:rPr lang="en-US" smtClean="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C52EFC0C-9779-41AB-B32A-4812D5992F97}" type="slidenum">
              <a:rPr lang="en-US"/>
              <a:pPr>
                <a:defRPr/>
              </a:pPr>
              <a:t>‹#›</a:t>
            </a:fld>
            <a:endParaRPr lang="en-US"/>
          </a:p>
        </p:txBody>
      </p:sp>
    </p:spTree>
    <p:extLst>
      <p:ext uri="{BB962C8B-B14F-4D97-AF65-F5344CB8AC3E}">
        <p14:creationId xmlns:p14="http://schemas.microsoft.com/office/powerpoint/2010/main" val="4041939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451A900F-F8E2-4D2A-8FDA-FB51266B2350}" type="datetime1">
              <a:rPr lang="en-US"/>
              <a:pPr/>
              <a:t>1/14/2013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5A88C9B-1C85-4796-A15C-7078EAAE87F6}" type="slidenum">
              <a:rPr lang="en-US"/>
              <a:pPr/>
              <a:t>‹#›</a:t>
            </a:fld>
            <a:endParaRPr lang="en-US"/>
          </a:p>
        </p:txBody>
      </p:sp>
    </p:spTree>
    <p:extLst>
      <p:ext uri="{BB962C8B-B14F-4D97-AF65-F5344CB8AC3E}">
        <p14:creationId xmlns:p14="http://schemas.microsoft.com/office/powerpoint/2010/main" val="384506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ull width w/bullet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685800"/>
          </a:xfrm>
        </p:spPr>
        <p:txBody>
          <a:bodyPr anchor="t"/>
          <a:lstStyle/>
          <a:p>
            <a:r>
              <a:rPr lang="en-US" smtClean="0"/>
              <a:t>Click to edit Master title style</a:t>
            </a:r>
            <a:endParaRPr lang="en-US" dirty="0"/>
          </a:p>
        </p:txBody>
      </p:sp>
      <p:sp>
        <p:nvSpPr>
          <p:cNvPr id="5" name="Content Placeholder 2"/>
          <p:cNvSpPr>
            <a:spLocks noGrp="1"/>
          </p:cNvSpPr>
          <p:nvPr>
            <p:ph idx="1"/>
          </p:nvPr>
        </p:nvSpPr>
        <p:spPr>
          <a:xfrm>
            <a:off x="457200" y="1371600"/>
            <a:ext cx="8229600" cy="4343400"/>
          </a:xfrm>
        </p:spPr>
        <p:txBody>
          <a:bodyPr/>
          <a:lstStyle>
            <a:lvl1pPr marL="228600" indent="-228600">
              <a:buFont typeface="Arial"/>
              <a:buChar char="•"/>
              <a:defRPr sz="2400"/>
            </a:lvl1pPr>
            <a:lvl2pPr marL="457200" indent="-228600">
              <a:buFont typeface="Arial"/>
              <a:buChar char="•"/>
              <a:defRPr sz="2000"/>
            </a:lvl2pPr>
            <a:lvl3pPr marL="685800" indent="-228600">
              <a:buFont typeface="Arial"/>
              <a:buChar char="•"/>
              <a:defRPr/>
            </a:lvl3pPr>
            <a:lvl4pPr marL="914400" indent="-228600">
              <a:defRPr/>
            </a:lvl4pPr>
            <a:lvl5pPr marL="1143000" indent="-22860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D8FDC965-7079-4FF3-AE33-48291CC3087C}" type="datetime4">
              <a:rPr lang="en-US" smtClean="0"/>
              <a:pPr/>
              <a:t>January 14, 2013</a:t>
            </a:fld>
            <a:endParaRPr lang="en-US"/>
          </a:p>
        </p:txBody>
      </p:sp>
      <p:sp>
        <p:nvSpPr>
          <p:cNvPr id="8" name="Slide Number Placeholder 7"/>
          <p:cNvSpPr>
            <a:spLocks noGrp="1"/>
          </p:cNvSpPr>
          <p:nvPr>
            <p:ph type="sldNum" sz="quarter" idx="11"/>
          </p:nvPr>
        </p:nvSpPr>
        <p:spPr/>
        <p:txBody>
          <a:bodyPr/>
          <a:lstStyle/>
          <a:p>
            <a:fld id="{43183C4C-EBF1-1A4D-90EC-74EBA7EEE60F}" type="slidenum">
              <a:rPr lang="en-US" smtClean="0"/>
              <a:pPr/>
              <a:t>‹#›</a:t>
            </a:fld>
            <a:endParaRPr lang="en-US"/>
          </a:p>
        </p:txBody>
      </p:sp>
      <p:sp>
        <p:nvSpPr>
          <p:cNvPr id="9" name="Footer Placeholder 8"/>
          <p:cNvSpPr>
            <a:spLocks noGrp="1"/>
          </p:cNvSpPr>
          <p:nvPr>
            <p:ph type="ftr" sz="quarter" idx="12"/>
          </p:nvPr>
        </p:nvSpPr>
        <p:spPr/>
        <p:txBody>
          <a:bodyPr/>
          <a:lstStyle/>
          <a:p>
            <a:endParaRPr lang="en-US" dirty="0"/>
          </a:p>
        </p:txBody>
      </p:sp>
    </p:spTree>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column w/bullets">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Content Placeholder 2"/>
          <p:cNvSpPr>
            <a:spLocks noGrp="1"/>
          </p:cNvSpPr>
          <p:nvPr>
            <p:ph idx="1"/>
          </p:nvPr>
        </p:nvSpPr>
        <p:spPr>
          <a:xfrm>
            <a:off x="457200" y="1371600"/>
            <a:ext cx="4114800" cy="4343400"/>
          </a:xfrm>
        </p:spPr>
        <p:txBody>
          <a:bodyPr/>
          <a:lstStyle>
            <a:lvl1pPr marL="228600" indent="-228600">
              <a:buFont typeface="Arial"/>
              <a:buChar char="•"/>
              <a:defRPr sz="2400"/>
            </a:lvl1pPr>
            <a:lvl2pPr marL="457200" indent="-228600">
              <a:buFont typeface="Arial"/>
              <a:buChar char="•"/>
              <a:defRPr sz="2000"/>
            </a:lvl2pPr>
            <a:lvl3pPr marL="685800" indent="-228600">
              <a:buFont typeface="Arial"/>
              <a:buChar char="•"/>
              <a:defRPr/>
            </a:lvl3pPr>
            <a:lvl4pPr marL="914400" indent="-228600">
              <a:buFont typeface="Arial"/>
              <a:buChar char="•"/>
              <a:defRPr/>
            </a:lvl4pPr>
            <a:lvl5pPr marL="914400"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Picture Placeholder 7"/>
          <p:cNvSpPr>
            <a:spLocks noGrp="1"/>
          </p:cNvSpPr>
          <p:nvPr>
            <p:ph type="pic" sz="quarter" idx="10"/>
          </p:nvPr>
        </p:nvSpPr>
        <p:spPr>
          <a:xfrm>
            <a:off x="4800600" y="1371600"/>
            <a:ext cx="3886200" cy="4343400"/>
          </a:xfrm>
        </p:spPr>
        <p:txBody>
          <a:bodyPr/>
          <a:lstStyle/>
          <a:p>
            <a:r>
              <a:rPr lang="en-US" smtClean="0"/>
              <a:t>Click icon to add picture</a:t>
            </a:r>
            <a:endParaRPr lang="en-US"/>
          </a:p>
        </p:txBody>
      </p:sp>
      <p:sp>
        <p:nvSpPr>
          <p:cNvPr id="7"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10" name="Date Placeholder 9"/>
          <p:cNvSpPr>
            <a:spLocks noGrp="1"/>
          </p:cNvSpPr>
          <p:nvPr>
            <p:ph type="dt" sz="half" idx="11"/>
          </p:nvPr>
        </p:nvSpPr>
        <p:spPr/>
        <p:txBody>
          <a:bodyPr/>
          <a:lstStyle/>
          <a:p>
            <a:fld id="{8AFCC98E-4B64-4E26-B957-7B59E2AEE0A9}" type="datetime4">
              <a:rPr lang="en-US" smtClean="0"/>
              <a:pPr/>
              <a:t>January 14, 2013</a:t>
            </a:fld>
            <a:endParaRPr lang="en-US"/>
          </a:p>
        </p:txBody>
      </p:sp>
      <p:sp>
        <p:nvSpPr>
          <p:cNvPr id="11" name="Slide Number Placeholder 10"/>
          <p:cNvSpPr>
            <a:spLocks noGrp="1"/>
          </p:cNvSpPr>
          <p:nvPr>
            <p:ph type="sldNum" sz="quarter" idx="12"/>
          </p:nvPr>
        </p:nvSpPr>
        <p:spPr/>
        <p:txBody>
          <a:bodyPr/>
          <a:lstStyle/>
          <a:p>
            <a:fld id="{43183C4C-EBF1-1A4D-90EC-74EBA7EEE60F}" type="slidenum">
              <a:rPr lang="en-US" smtClean="0"/>
              <a:pPr/>
              <a:t>‹#›</a:t>
            </a:fld>
            <a:endParaRPr lang="en-US" dirty="0"/>
          </a:p>
        </p:txBody>
      </p:sp>
      <p:sp>
        <p:nvSpPr>
          <p:cNvPr id="12" name="Footer Placeholder 11"/>
          <p:cNvSpPr>
            <a:spLocks noGrp="1"/>
          </p:cNvSpPr>
          <p:nvPr>
            <p:ph type="ftr" sz="quarter" idx="13"/>
          </p:nvPr>
        </p:nvSpPr>
        <p:spPr/>
        <p:txBody>
          <a:bodyPr/>
          <a:lstStyle/>
          <a:p>
            <a:endParaRPr lang="en-US" dirty="0"/>
          </a:p>
        </p:txBody>
      </p:sp>
    </p:spTree>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 column w/bullets and thumbnail">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6" name="Content Placeholder 2"/>
          <p:cNvSpPr>
            <a:spLocks noGrp="1"/>
          </p:cNvSpPr>
          <p:nvPr>
            <p:ph idx="1"/>
          </p:nvPr>
        </p:nvSpPr>
        <p:spPr>
          <a:xfrm>
            <a:off x="457200" y="1371600"/>
            <a:ext cx="5486400" cy="4343400"/>
          </a:xfrm>
        </p:spPr>
        <p:txBody>
          <a:bodyPr/>
          <a:lstStyle>
            <a:lvl1pPr marL="228600" indent="-228600">
              <a:buFont typeface="Arial"/>
              <a:buChar char="•"/>
              <a:defRPr sz="2400"/>
            </a:lvl1pPr>
            <a:lvl2pPr marL="457200" indent="-228600">
              <a:buFont typeface="Arial"/>
              <a:buChar char="•"/>
              <a:defRPr sz="2000"/>
            </a:lvl2pPr>
            <a:lvl3pPr marL="685800" indent="-228600">
              <a:buFont typeface="Arial"/>
              <a:buChar char="•"/>
              <a:defRPr/>
            </a:lvl3pPr>
            <a:lvl4pPr marL="914400" indent="-228600">
              <a:buFont typeface="Arial"/>
              <a:buChar char="•"/>
              <a:defRPr/>
            </a:lvl4pPr>
            <a:lvl5pPr marL="914400"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Picture Placeholder 9"/>
          <p:cNvSpPr>
            <a:spLocks noGrp="1"/>
          </p:cNvSpPr>
          <p:nvPr>
            <p:ph type="pic" sz="quarter" idx="10"/>
          </p:nvPr>
        </p:nvSpPr>
        <p:spPr>
          <a:xfrm>
            <a:off x="6172200" y="1371600"/>
            <a:ext cx="2514600" cy="2057400"/>
          </a:xfrm>
        </p:spPr>
        <p:txBody>
          <a:bodyPr/>
          <a:lstStyle/>
          <a:p>
            <a:r>
              <a:rPr lang="en-US" smtClean="0"/>
              <a:t>Click icon to add picture</a:t>
            </a:r>
            <a:endParaRPr lang="en-US"/>
          </a:p>
        </p:txBody>
      </p:sp>
      <p:sp>
        <p:nvSpPr>
          <p:cNvPr id="11" name="Picture Placeholder 9"/>
          <p:cNvSpPr>
            <a:spLocks noGrp="1"/>
          </p:cNvSpPr>
          <p:nvPr>
            <p:ph type="pic" sz="quarter" idx="11"/>
          </p:nvPr>
        </p:nvSpPr>
        <p:spPr>
          <a:xfrm>
            <a:off x="6172200" y="3657600"/>
            <a:ext cx="2514600" cy="2057400"/>
          </a:xfrm>
        </p:spPr>
        <p:txBody>
          <a:bodyPr/>
          <a:lstStyle/>
          <a:p>
            <a:r>
              <a:rPr lang="en-US" smtClean="0"/>
              <a:t>Click icon to add picture</a:t>
            </a:r>
            <a:endParaRPr lang="en-US"/>
          </a:p>
        </p:txBody>
      </p:sp>
      <p:sp>
        <p:nvSpPr>
          <p:cNvPr id="8" name="Date Placeholder 7"/>
          <p:cNvSpPr>
            <a:spLocks noGrp="1"/>
          </p:cNvSpPr>
          <p:nvPr>
            <p:ph type="dt" sz="half" idx="12"/>
          </p:nvPr>
        </p:nvSpPr>
        <p:spPr/>
        <p:txBody>
          <a:bodyPr/>
          <a:lstStyle/>
          <a:p>
            <a:fld id="{E30F88EE-F8E5-4B77-8D10-458365FD454E}" type="datetime4">
              <a:rPr lang="en-US" smtClean="0"/>
              <a:pPr/>
              <a:t>January 14, 2013</a:t>
            </a:fld>
            <a:endParaRPr lang="en-US"/>
          </a:p>
        </p:txBody>
      </p:sp>
      <p:sp>
        <p:nvSpPr>
          <p:cNvPr id="9" name="Slide Number Placeholder 8"/>
          <p:cNvSpPr>
            <a:spLocks noGrp="1"/>
          </p:cNvSpPr>
          <p:nvPr>
            <p:ph type="sldNum" sz="quarter" idx="13"/>
          </p:nvPr>
        </p:nvSpPr>
        <p:spPr/>
        <p:txBody>
          <a:bodyPr/>
          <a:lstStyle/>
          <a:p>
            <a:fld id="{43183C4C-EBF1-1A4D-90EC-74EBA7EEE60F}" type="slidenum">
              <a:rPr lang="en-US" smtClean="0"/>
              <a:pPr/>
              <a:t>‹#›</a:t>
            </a:fld>
            <a:endParaRPr lang="en-US" dirty="0"/>
          </a:p>
        </p:txBody>
      </p:sp>
      <p:sp>
        <p:nvSpPr>
          <p:cNvPr id="12" name="Footer Placeholder 11"/>
          <p:cNvSpPr>
            <a:spLocks noGrp="1"/>
          </p:cNvSpPr>
          <p:nvPr>
            <p:ph type="ftr" sz="quarter" idx="14"/>
          </p:nvPr>
        </p:nvSpPr>
        <p:spPr/>
        <p:txBody>
          <a:bodyPr/>
          <a:lstStyle/>
          <a:p>
            <a:endParaRPr lang="en-US" dirty="0"/>
          </a:p>
        </p:txBody>
      </p:sp>
    </p:spTree>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width pictur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685800"/>
          </a:xfrm>
        </p:spPr>
        <p:txBody>
          <a:bodyPr anchor="t"/>
          <a:lstStyle/>
          <a:p>
            <a:r>
              <a:rPr lang="en-US" smtClean="0"/>
              <a:t>Click to edit Master title style</a:t>
            </a:r>
            <a:endParaRPr lang="en-US" dirty="0"/>
          </a:p>
        </p:txBody>
      </p:sp>
      <p:sp>
        <p:nvSpPr>
          <p:cNvPr id="5" name="Date Placeholder 4"/>
          <p:cNvSpPr>
            <a:spLocks noGrp="1"/>
          </p:cNvSpPr>
          <p:nvPr>
            <p:ph type="dt" sz="half" idx="11"/>
          </p:nvPr>
        </p:nvSpPr>
        <p:spPr/>
        <p:txBody>
          <a:bodyPr/>
          <a:lstStyle/>
          <a:p>
            <a:fld id="{EB02E76D-49DA-4D00-B201-4CAFB3856B74}" type="datetime4">
              <a:rPr lang="en-US" smtClean="0"/>
              <a:pPr/>
              <a:t>January 14, 2013</a:t>
            </a:fld>
            <a:endParaRPr lang="en-US"/>
          </a:p>
        </p:txBody>
      </p:sp>
      <p:sp>
        <p:nvSpPr>
          <p:cNvPr id="6" name="Slide Number Placeholder 5"/>
          <p:cNvSpPr>
            <a:spLocks noGrp="1"/>
          </p:cNvSpPr>
          <p:nvPr>
            <p:ph type="sldNum" sz="quarter" idx="12"/>
          </p:nvPr>
        </p:nvSpPr>
        <p:spPr/>
        <p:txBody>
          <a:bodyPr/>
          <a:lstStyle/>
          <a:p>
            <a:fld id="{43183C4C-EBF1-1A4D-90EC-74EBA7EEE60F}" type="slidenum">
              <a:rPr lang="en-US" smtClean="0"/>
              <a:pPr/>
              <a:t>‹#›</a:t>
            </a:fld>
            <a:endParaRPr lang="en-US" dirty="0"/>
          </a:p>
        </p:txBody>
      </p:sp>
      <p:sp>
        <p:nvSpPr>
          <p:cNvPr id="8" name="Footer Placeholder 7"/>
          <p:cNvSpPr>
            <a:spLocks noGrp="1"/>
          </p:cNvSpPr>
          <p:nvPr>
            <p:ph type="ftr" sz="quarter" idx="13"/>
          </p:nvPr>
        </p:nvSpPr>
        <p:spPr/>
        <p:txBody>
          <a:bodyPr/>
          <a:lstStyle/>
          <a:p>
            <a:endParaRPr lang="en-US" dirty="0"/>
          </a:p>
        </p:txBody>
      </p:sp>
      <p:sp>
        <p:nvSpPr>
          <p:cNvPr id="9" name="Picture Placeholder 6"/>
          <p:cNvSpPr>
            <a:spLocks noGrp="1"/>
          </p:cNvSpPr>
          <p:nvPr>
            <p:ph type="pic" sz="quarter" idx="10"/>
          </p:nvPr>
        </p:nvSpPr>
        <p:spPr>
          <a:xfrm>
            <a:off x="457200" y="1371599"/>
            <a:ext cx="8229600" cy="4343400"/>
          </a:xfrm>
        </p:spPr>
        <p:txBody>
          <a:bodyPr>
            <a:normAutofit/>
          </a:bodyPr>
          <a:lstStyle>
            <a:lvl1pPr>
              <a:buNone/>
              <a:defRPr/>
            </a:lvl1pPr>
          </a:lstStyle>
          <a:p>
            <a:pPr lvl="0"/>
            <a:r>
              <a:rPr lang="en-US" noProof="0" smtClean="0"/>
              <a:t>Click icon to add picture</a:t>
            </a:r>
            <a:endParaRPr lang="en-US" noProof="0"/>
          </a:p>
        </p:txBody>
      </p:sp>
    </p:spTree>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685800"/>
          </a:xfrm>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9FC62CA5-351D-4F61-9691-48907EF0D8EB}" type="datetime4">
              <a:rPr lang="en-US" smtClean="0"/>
              <a:pPr/>
              <a:t>January 14, 2013</a:t>
            </a:fld>
            <a:endParaRPr lang="en-US"/>
          </a:p>
        </p:txBody>
      </p:sp>
      <p:sp>
        <p:nvSpPr>
          <p:cNvPr id="6" name="Slide Number Placeholder 5"/>
          <p:cNvSpPr>
            <a:spLocks noGrp="1"/>
          </p:cNvSpPr>
          <p:nvPr>
            <p:ph type="sldNum" sz="quarter" idx="11"/>
          </p:nvPr>
        </p:nvSpPr>
        <p:spPr/>
        <p:txBody>
          <a:bodyPr/>
          <a:lstStyle/>
          <a:p>
            <a:fld id="{43183C4C-EBF1-1A4D-90EC-74EBA7EEE60F}" type="slidenum">
              <a:rPr lang="en-US" smtClean="0"/>
              <a:pPr/>
              <a:t>‹#›</a:t>
            </a:fld>
            <a:endParaRPr lang="en-US" dirty="0"/>
          </a:p>
        </p:txBody>
      </p:sp>
      <p:sp>
        <p:nvSpPr>
          <p:cNvPr id="7" name="Footer Placeholder 6"/>
          <p:cNvSpPr>
            <a:spLocks noGrp="1"/>
          </p:cNvSpPr>
          <p:nvPr>
            <p:ph type="ftr" sz="quarter" idx="12"/>
          </p:nvPr>
        </p:nvSpPr>
        <p:spPr/>
        <p:txBody>
          <a:bodyPr/>
          <a:lstStyle/>
          <a:p>
            <a:endParaRPr lang="en-US" dirty="0"/>
          </a:p>
        </p:txBody>
      </p:sp>
    </p:spTree>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Full width no bullet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371600"/>
            <a:ext cx="8229600" cy="4343400"/>
          </a:xfrm>
        </p:spPr>
        <p:txBody>
          <a:bodyPr/>
          <a:lstStyle>
            <a:lvl1pPr marL="0" indent="4763">
              <a:buNone/>
              <a:defRPr sz="2400"/>
            </a:lvl1pPr>
            <a:lvl2pPr marL="0" indent="0">
              <a:spcBef>
                <a:spcPts val="900"/>
              </a:spcBef>
              <a:buNone/>
              <a:defRPr sz="2000"/>
            </a:lvl2pPr>
            <a:lvl3pPr marL="0" indent="4763">
              <a:buNone/>
              <a:defRPr/>
            </a:lvl3pPr>
            <a:lvl4pPr marL="3175" indent="-3175">
              <a:buNone/>
              <a:defRPr/>
            </a:lvl4pPr>
            <a:lvl5pPr marL="0" indent="1588" defTabSz="919163">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FC1DBA4-7E69-49DF-9D2E-94FDC65A3417}" type="datetime4">
              <a:rPr lang="en-US" smtClean="0"/>
              <a:pPr/>
              <a:t>January 14, 2013</a:t>
            </a:fld>
            <a:endParaRPr lang="en-US"/>
          </a:p>
        </p:txBody>
      </p:sp>
      <p:sp>
        <p:nvSpPr>
          <p:cNvPr id="6" name="Slide Number Placeholder 5"/>
          <p:cNvSpPr>
            <a:spLocks noGrp="1"/>
          </p:cNvSpPr>
          <p:nvPr>
            <p:ph type="sldNum" sz="quarter" idx="11"/>
          </p:nvPr>
        </p:nvSpPr>
        <p:spPr/>
        <p:txBody>
          <a:bodyPr/>
          <a:lstStyle/>
          <a:p>
            <a:fld id="{43183C4C-EBF1-1A4D-90EC-74EBA7EEE60F}" type="slidenum">
              <a:rPr lang="en-US" smtClean="0"/>
              <a:pPr/>
              <a:t>‹#›</a:t>
            </a:fld>
            <a:endParaRPr lang="en-US" dirty="0"/>
          </a:p>
        </p:txBody>
      </p:sp>
      <p:sp>
        <p:nvSpPr>
          <p:cNvPr id="8" name="Footer Placeholder 7"/>
          <p:cNvSpPr>
            <a:spLocks noGrp="1"/>
          </p:cNvSpPr>
          <p:nvPr>
            <p:ph type="ftr" sz="quarter" idx="12"/>
          </p:nvPr>
        </p:nvSpPr>
        <p:spPr/>
        <p:txBody>
          <a:bodyPr/>
          <a:lstStyle/>
          <a:p>
            <a:endParaRPr lang="en-US" dirty="0"/>
          </a:p>
        </p:txBody>
      </p:sp>
    </p:spTree>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Full width w/numb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685800"/>
          </a:xfrm>
        </p:spPr>
        <p:txBody>
          <a:bodyPr anchor="t"/>
          <a:lstStyle/>
          <a:p>
            <a:r>
              <a:rPr lang="en-US" smtClean="0"/>
              <a:t>Click to edit Master title style</a:t>
            </a:r>
            <a:endParaRPr lang="en-US" dirty="0"/>
          </a:p>
        </p:txBody>
      </p:sp>
      <p:sp>
        <p:nvSpPr>
          <p:cNvPr id="5" name="Content Placeholder 2"/>
          <p:cNvSpPr>
            <a:spLocks noGrp="1"/>
          </p:cNvSpPr>
          <p:nvPr>
            <p:ph idx="1"/>
          </p:nvPr>
        </p:nvSpPr>
        <p:spPr>
          <a:xfrm>
            <a:off x="457200" y="1371600"/>
            <a:ext cx="8229600" cy="4343400"/>
          </a:xfrm>
        </p:spPr>
        <p:txBody>
          <a:bodyPr/>
          <a:lstStyle>
            <a:lvl1pPr marL="457200" indent="-457200">
              <a:buFont typeface="+mj-lt"/>
              <a:buAutoNum type="arabicPeriod"/>
              <a:defRPr sz="2400"/>
            </a:lvl1pPr>
            <a:lvl2pPr marL="682625" indent="-230188">
              <a:buFont typeface="Arial"/>
              <a:buChar char="•"/>
              <a:defRPr sz="2000"/>
            </a:lvl2pPr>
            <a:lvl3pPr marL="920750" indent="-228600">
              <a:buFont typeface="Arial"/>
              <a:buChar char="•"/>
              <a:defRPr/>
            </a:lvl3pPr>
            <a:lvl4pPr marL="1138238" indent="-228600">
              <a:defRPr/>
            </a:lvl4pPr>
            <a:lvl5pPr marL="1377950" indent="-22860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Date Placeholder 8"/>
          <p:cNvSpPr>
            <a:spLocks noGrp="1"/>
          </p:cNvSpPr>
          <p:nvPr>
            <p:ph type="dt" sz="half" idx="10"/>
          </p:nvPr>
        </p:nvSpPr>
        <p:spPr/>
        <p:txBody>
          <a:bodyPr/>
          <a:lstStyle/>
          <a:p>
            <a:fld id="{D220C5AA-993C-455D-89B6-699B78B1ABD8}" type="datetime4">
              <a:rPr lang="en-US" smtClean="0"/>
              <a:pPr/>
              <a:t>January 14, 2013</a:t>
            </a:fld>
            <a:endParaRPr lang="en-US"/>
          </a:p>
        </p:txBody>
      </p:sp>
      <p:sp>
        <p:nvSpPr>
          <p:cNvPr id="10" name="Slide Number Placeholder 9"/>
          <p:cNvSpPr>
            <a:spLocks noGrp="1"/>
          </p:cNvSpPr>
          <p:nvPr>
            <p:ph type="sldNum" sz="quarter" idx="11"/>
          </p:nvPr>
        </p:nvSpPr>
        <p:spPr/>
        <p:txBody>
          <a:bodyPr/>
          <a:lstStyle/>
          <a:p>
            <a:fld id="{43183C4C-EBF1-1A4D-90EC-74EBA7EEE60F}" type="slidenum">
              <a:rPr lang="en-US" smtClean="0"/>
              <a:pPr/>
              <a:t>‹#›</a:t>
            </a:fld>
            <a:endParaRPr lang="en-US" dirty="0"/>
          </a:p>
        </p:txBody>
      </p:sp>
      <p:sp>
        <p:nvSpPr>
          <p:cNvPr id="11" name="Footer Placeholder 10"/>
          <p:cNvSpPr>
            <a:spLocks noGrp="1"/>
          </p:cNvSpPr>
          <p:nvPr>
            <p:ph type="ftr" sz="quarter" idx="12"/>
          </p:nvPr>
        </p:nvSpPr>
        <p:spPr/>
        <p:txBody>
          <a:bodyPr/>
          <a:lstStyle/>
          <a:p>
            <a:endParaRPr lang="en-US" dirty="0"/>
          </a:p>
        </p:txBody>
      </p:sp>
    </p:spTree>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column no bullets">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4114800" cy="4343400"/>
          </a:xfrm>
        </p:spPr>
        <p:txBody>
          <a:bodyPr/>
          <a:lstStyle>
            <a:lvl1pPr marL="0" algn="l">
              <a:buFontTx/>
              <a:buNone/>
              <a:defRPr sz="2400"/>
            </a:lvl1pPr>
            <a:lvl2pPr marL="0">
              <a:buFontTx/>
              <a:buNone/>
              <a:defRPr sz="2000"/>
            </a:lvl2pPr>
            <a:lvl3pPr marL="0">
              <a:buFontTx/>
              <a:buNone/>
              <a:defRPr/>
            </a:lvl3pPr>
            <a:lvl4pPr marL="0">
              <a:buFontTx/>
              <a:buNone/>
              <a:defRPr/>
            </a:lvl4pPr>
            <a:lvl5pPr marL="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12" name="Picture Placeholder 7"/>
          <p:cNvSpPr>
            <a:spLocks noGrp="1"/>
          </p:cNvSpPr>
          <p:nvPr>
            <p:ph type="pic" sz="quarter" idx="10"/>
          </p:nvPr>
        </p:nvSpPr>
        <p:spPr>
          <a:xfrm>
            <a:off x="4800600" y="1371600"/>
            <a:ext cx="3886200" cy="4343400"/>
          </a:xfrm>
        </p:spPr>
        <p:txBody>
          <a:bodyPr/>
          <a:lstStyle/>
          <a:p>
            <a:r>
              <a:rPr lang="en-US" smtClean="0"/>
              <a:t>Click icon to add picture</a:t>
            </a:r>
            <a:endParaRPr lang="en-US"/>
          </a:p>
        </p:txBody>
      </p:sp>
      <p:sp>
        <p:nvSpPr>
          <p:cNvPr id="6" name="Date Placeholder 5"/>
          <p:cNvSpPr>
            <a:spLocks noGrp="1"/>
          </p:cNvSpPr>
          <p:nvPr>
            <p:ph type="dt" sz="half" idx="11"/>
          </p:nvPr>
        </p:nvSpPr>
        <p:spPr/>
        <p:txBody>
          <a:bodyPr/>
          <a:lstStyle/>
          <a:p>
            <a:fld id="{D2D1627D-2435-4679-B9EF-20C33C7CFB7B}" type="datetime4">
              <a:rPr lang="en-US" smtClean="0"/>
              <a:pPr/>
              <a:t>January 14, 2013</a:t>
            </a:fld>
            <a:endParaRPr lang="en-US"/>
          </a:p>
        </p:txBody>
      </p:sp>
      <p:sp>
        <p:nvSpPr>
          <p:cNvPr id="7" name="Slide Number Placeholder 6"/>
          <p:cNvSpPr>
            <a:spLocks noGrp="1"/>
          </p:cNvSpPr>
          <p:nvPr>
            <p:ph type="sldNum" sz="quarter" idx="12"/>
          </p:nvPr>
        </p:nvSpPr>
        <p:spPr/>
        <p:txBody>
          <a:bodyPr/>
          <a:lstStyle/>
          <a:p>
            <a:fld id="{43183C4C-EBF1-1A4D-90EC-74EBA7EEE60F}" type="slidenum">
              <a:rPr lang="en-US" smtClean="0"/>
              <a:pPr/>
              <a:t>‹#›</a:t>
            </a:fld>
            <a:endParaRPr lang="en-US" dirty="0"/>
          </a:p>
        </p:txBody>
      </p:sp>
      <p:sp>
        <p:nvSpPr>
          <p:cNvPr id="8" name="Footer Placeholder 7"/>
          <p:cNvSpPr>
            <a:spLocks noGrp="1"/>
          </p:cNvSpPr>
          <p:nvPr>
            <p:ph type="ftr" sz="quarter" idx="13"/>
          </p:nvPr>
        </p:nvSpPr>
        <p:spPr/>
        <p:txBody>
          <a:bodyPr/>
          <a:lstStyle/>
          <a:p>
            <a:endParaRPr lang="en-US" dirty="0"/>
          </a:p>
        </p:txBody>
      </p:sp>
    </p:spTree>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4"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9"/>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502920"/>
            <a:ext cx="8229600" cy="68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457200" y="1371600"/>
            <a:ext cx="8229600" cy="434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233363" marR="0" lvl="0" indent="-233363" algn="l" defTabSz="914400" rtl="0" eaLnBrk="1" fontAlgn="base" latinLnBrk="0" hangingPunct="1">
              <a:lnSpc>
                <a:spcPct val="100000"/>
              </a:lnSpc>
              <a:spcBef>
                <a:spcPct val="20000"/>
              </a:spcBef>
              <a:spcAft>
                <a:spcPct val="0"/>
              </a:spcAft>
              <a:buClrTx/>
              <a:buSzTx/>
              <a:buFont typeface="Arial"/>
              <a:buChar char="•"/>
              <a:tabLst/>
              <a:defRPr/>
            </a:pPr>
            <a:r>
              <a:rPr lang="en-US" dirty="0" smtClean="0"/>
              <a:t>Click to edit Master text style</a:t>
            </a:r>
          </a:p>
          <a:p>
            <a:pPr marL="460375" marR="0" lvl="1" indent="-285750" algn="l" defTabSz="914400" rtl="0" eaLnBrk="1" fontAlgn="base" latinLnBrk="0" hangingPunct="1">
              <a:lnSpc>
                <a:spcPct val="100000"/>
              </a:lnSpc>
              <a:spcBef>
                <a:spcPct val="20000"/>
              </a:spcBef>
              <a:spcAft>
                <a:spcPct val="0"/>
              </a:spcAft>
              <a:buClrTx/>
              <a:buSzTx/>
              <a:buFont typeface="Arial"/>
              <a:buChar char="•"/>
              <a:tabLst/>
              <a:defRPr/>
            </a:pPr>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1" name="Footer Placeholder 10"/>
          <p:cNvSpPr>
            <a:spLocks noGrp="1"/>
          </p:cNvSpPr>
          <p:nvPr>
            <p:ph type="ftr" sz="quarter" idx="3"/>
          </p:nvPr>
        </p:nvSpPr>
        <p:spPr>
          <a:xfrm>
            <a:off x="457200" y="6355080"/>
            <a:ext cx="2895600" cy="182880"/>
          </a:xfrm>
          <a:prstGeom prst="rect">
            <a:avLst/>
          </a:prstGeom>
        </p:spPr>
        <p:txBody>
          <a:bodyPr vert="horz" lIns="91440" tIns="0" rIns="91440" bIns="0" rtlCol="0" anchor="ctr"/>
          <a:lstStyle>
            <a:lvl1pPr algn="l">
              <a:defRPr sz="1100" b="0" i="0">
                <a:solidFill>
                  <a:srgbClr val="717171"/>
                </a:solidFill>
                <a:latin typeface="Calibri"/>
                <a:cs typeface="Calibri"/>
              </a:defRPr>
            </a:lvl1pPr>
          </a:lstStyle>
          <a:p>
            <a:endParaRPr lang="en-US" dirty="0"/>
          </a:p>
        </p:txBody>
      </p:sp>
      <p:sp>
        <p:nvSpPr>
          <p:cNvPr id="12" name="Date Placeholder 11"/>
          <p:cNvSpPr>
            <a:spLocks noGrp="1"/>
          </p:cNvSpPr>
          <p:nvPr>
            <p:ph type="dt" sz="half" idx="2"/>
          </p:nvPr>
        </p:nvSpPr>
        <p:spPr>
          <a:xfrm>
            <a:off x="457200" y="6172200"/>
            <a:ext cx="1828800" cy="182880"/>
          </a:xfrm>
          <a:prstGeom prst="rect">
            <a:avLst/>
          </a:prstGeom>
        </p:spPr>
        <p:txBody>
          <a:bodyPr vert="horz" lIns="91440" tIns="0" rIns="91440" bIns="0" rtlCol="0" anchor="ctr"/>
          <a:lstStyle>
            <a:lvl1pPr algn="l">
              <a:defRPr sz="1100" b="0" i="0">
                <a:solidFill>
                  <a:srgbClr val="717171"/>
                </a:solidFill>
                <a:latin typeface="Calibri"/>
                <a:cs typeface="Calibri"/>
              </a:defRPr>
            </a:lvl1pPr>
          </a:lstStyle>
          <a:p>
            <a:fld id="{2EE70120-1B58-488B-B999-CE1B488C9400}" type="datetime4">
              <a:rPr lang="en-US" smtClean="0"/>
              <a:pPr/>
              <a:t>January 14, 2013</a:t>
            </a:fld>
            <a:endParaRPr lang="en-US" dirty="0"/>
          </a:p>
        </p:txBody>
      </p:sp>
      <p:sp>
        <p:nvSpPr>
          <p:cNvPr id="13" name="Slide Number Placeholder 12"/>
          <p:cNvSpPr>
            <a:spLocks noGrp="1"/>
          </p:cNvSpPr>
          <p:nvPr>
            <p:ph type="sldNum" sz="quarter" idx="4"/>
          </p:nvPr>
        </p:nvSpPr>
        <p:spPr>
          <a:xfrm>
            <a:off x="457200" y="5991225"/>
            <a:ext cx="365760" cy="182880"/>
          </a:xfrm>
          <a:prstGeom prst="rect">
            <a:avLst/>
          </a:prstGeom>
        </p:spPr>
        <p:txBody>
          <a:bodyPr vert="horz" lIns="91440" tIns="0" rIns="0" bIns="0" rtlCol="0" anchor="t" anchorCtr="0"/>
          <a:lstStyle>
            <a:lvl1pPr algn="l">
              <a:defRPr sz="1100" b="0" i="0">
                <a:solidFill>
                  <a:srgbClr val="717171"/>
                </a:solidFill>
                <a:latin typeface="Calibri"/>
                <a:cs typeface="Calibri"/>
              </a:defRPr>
            </a:lvl1pPr>
          </a:lstStyle>
          <a:p>
            <a:fld id="{43183C4C-EBF1-1A4D-90EC-74EBA7EEE60F}"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3663" r:id="rId1"/>
    <p:sldLayoutId id="2147483665" r:id="rId2"/>
    <p:sldLayoutId id="2147483671" r:id="rId3"/>
    <p:sldLayoutId id="2147483668" r:id="rId4"/>
    <p:sldLayoutId id="2147483680" r:id="rId5"/>
    <p:sldLayoutId id="2147483677" r:id="rId6"/>
    <p:sldLayoutId id="2147483666" r:id="rId7"/>
    <p:sldLayoutId id="2147483667" r:id="rId8"/>
    <p:sldLayoutId id="2147483672" r:id="rId9"/>
    <p:sldLayoutId id="2147483673" r:id="rId10"/>
    <p:sldLayoutId id="2147483669" r:id="rId11"/>
    <p:sldLayoutId id="2147483670" r:id="rId12"/>
    <p:sldLayoutId id="2147483674" r:id="rId13"/>
    <p:sldLayoutId id="2147483675" r:id="rId14"/>
    <p:sldLayoutId id="2147483676" r:id="rId15"/>
    <p:sldLayoutId id="2147483678" r:id="rId16"/>
    <p:sldLayoutId id="2147483681" r:id="rId17"/>
  </p:sldLayoutIdLst>
  <p:timing>
    <p:tnLst>
      <p:par>
        <p:cTn id="1" dur="indefinite" restart="never" nodeType="tmRoot"/>
      </p:par>
    </p:tnLst>
  </p:timing>
  <p:hf hdr="0" ftr="0"/>
  <p:txStyles>
    <p:titleStyle>
      <a:lvl1pPr algn="l" rtl="0" eaLnBrk="1" fontAlgn="base" hangingPunct="1">
        <a:spcBef>
          <a:spcPct val="0"/>
        </a:spcBef>
        <a:spcAft>
          <a:spcPct val="0"/>
        </a:spcAft>
        <a:defRPr kumimoji="0" lang="en-US" sz="2400" b="1" i="0" u="none" strike="noStrike" kern="1200" cap="none" spc="0" normalizeH="0" baseline="0" noProof="0" dirty="0" smtClean="0">
          <a:ln>
            <a:noFill/>
          </a:ln>
          <a:solidFill>
            <a:prstClr val="black">
              <a:lumMod val="65000"/>
              <a:lumOff val="35000"/>
            </a:prstClr>
          </a:solidFill>
          <a:effectLst/>
          <a:uLnTx/>
          <a:uFillTx/>
          <a:latin typeface="Cambria"/>
          <a:ea typeface="+mn-ea"/>
          <a:cs typeface="Cambria"/>
        </a:defRPr>
      </a:lvl1pPr>
      <a:lvl2pPr algn="ctr" rtl="0" eaLnBrk="1" fontAlgn="base" hangingPunct="1">
        <a:spcBef>
          <a:spcPct val="0"/>
        </a:spcBef>
        <a:spcAft>
          <a:spcPct val="0"/>
        </a:spcAft>
        <a:defRPr sz="3600">
          <a:solidFill>
            <a:schemeClr val="tx2"/>
          </a:solidFill>
          <a:effectLst>
            <a:outerShdw blurRad="38100" dist="38100" dir="2700000" algn="tl">
              <a:srgbClr val="000000"/>
            </a:outerShdw>
          </a:effectLst>
          <a:latin typeface="Tahoma" pitchFamily="-96" charset="0"/>
          <a:ea typeface="ＭＳ Ｐゴシック" pitchFamily="-96" charset="-128"/>
        </a:defRPr>
      </a:lvl2pPr>
      <a:lvl3pPr algn="ctr" rtl="0" eaLnBrk="1" fontAlgn="base" hangingPunct="1">
        <a:spcBef>
          <a:spcPct val="0"/>
        </a:spcBef>
        <a:spcAft>
          <a:spcPct val="0"/>
        </a:spcAft>
        <a:defRPr sz="3600">
          <a:solidFill>
            <a:schemeClr val="tx2"/>
          </a:solidFill>
          <a:effectLst>
            <a:outerShdw blurRad="38100" dist="38100" dir="2700000" algn="tl">
              <a:srgbClr val="000000"/>
            </a:outerShdw>
          </a:effectLst>
          <a:latin typeface="Tahoma" pitchFamily="-96" charset="0"/>
          <a:ea typeface="ＭＳ Ｐゴシック" pitchFamily="-96" charset="-128"/>
        </a:defRPr>
      </a:lvl3pPr>
      <a:lvl4pPr algn="ctr" rtl="0" eaLnBrk="1" fontAlgn="base" hangingPunct="1">
        <a:spcBef>
          <a:spcPct val="0"/>
        </a:spcBef>
        <a:spcAft>
          <a:spcPct val="0"/>
        </a:spcAft>
        <a:defRPr sz="3600">
          <a:solidFill>
            <a:schemeClr val="tx2"/>
          </a:solidFill>
          <a:effectLst>
            <a:outerShdw blurRad="38100" dist="38100" dir="2700000" algn="tl">
              <a:srgbClr val="000000"/>
            </a:outerShdw>
          </a:effectLst>
          <a:latin typeface="Tahoma" pitchFamily="-96" charset="0"/>
          <a:ea typeface="ＭＳ Ｐゴシック" pitchFamily="-96" charset="-128"/>
        </a:defRPr>
      </a:lvl4pPr>
      <a:lvl5pPr algn="ctr" rtl="0" eaLnBrk="1" fontAlgn="base" hangingPunct="1">
        <a:spcBef>
          <a:spcPct val="0"/>
        </a:spcBef>
        <a:spcAft>
          <a:spcPct val="0"/>
        </a:spcAft>
        <a:defRPr sz="3600">
          <a:solidFill>
            <a:schemeClr val="tx2"/>
          </a:solidFill>
          <a:effectLst>
            <a:outerShdw blurRad="38100" dist="38100" dir="2700000" algn="tl">
              <a:srgbClr val="000000"/>
            </a:outerShdw>
          </a:effectLst>
          <a:latin typeface="Tahoma" pitchFamily="-96" charset="0"/>
          <a:ea typeface="ＭＳ Ｐゴシック" pitchFamily="-96" charset="-128"/>
        </a:defRPr>
      </a:lvl5pPr>
      <a:lvl6pPr marL="457200" algn="ctr" rtl="0" eaLnBrk="1" fontAlgn="base" hangingPunct="1">
        <a:spcBef>
          <a:spcPct val="0"/>
        </a:spcBef>
        <a:spcAft>
          <a:spcPct val="0"/>
        </a:spcAft>
        <a:defRPr sz="3600">
          <a:solidFill>
            <a:schemeClr val="tx2"/>
          </a:solidFill>
          <a:effectLst>
            <a:outerShdw blurRad="38100" dist="38100" dir="2700000" algn="tl">
              <a:srgbClr val="000000"/>
            </a:outerShdw>
          </a:effectLst>
          <a:latin typeface="Tahoma" pitchFamily="-96" charset="0"/>
          <a:ea typeface="ＭＳ Ｐゴシック" pitchFamily="-96" charset="-128"/>
        </a:defRPr>
      </a:lvl6pPr>
      <a:lvl7pPr marL="914400" algn="ctr" rtl="0" eaLnBrk="1" fontAlgn="base" hangingPunct="1">
        <a:spcBef>
          <a:spcPct val="0"/>
        </a:spcBef>
        <a:spcAft>
          <a:spcPct val="0"/>
        </a:spcAft>
        <a:defRPr sz="3600">
          <a:solidFill>
            <a:schemeClr val="tx2"/>
          </a:solidFill>
          <a:effectLst>
            <a:outerShdw blurRad="38100" dist="38100" dir="2700000" algn="tl">
              <a:srgbClr val="000000"/>
            </a:outerShdw>
          </a:effectLst>
          <a:latin typeface="Tahoma" pitchFamily="-96" charset="0"/>
          <a:ea typeface="ＭＳ Ｐゴシック" pitchFamily="-96" charset="-128"/>
        </a:defRPr>
      </a:lvl7pPr>
      <a:lvl8pPr marL="1371600" algn="ctr" rtl="0" eaLnBrk="1" fontAlgn="base" hangingPunct="1">
        <a:spcBef>
          <a:spcPct val="0"/>
        </a:spcBef>
        <a:spcAft>
          <a:spcPct val="0"/>
        </a:spcAft>
        <a:defRPr sz="3600">
          <a:solidFill>
            <a:schemeClr val="tx2"/>
          </a:solidFill>
          <a:effectLst>
            <a:outerShdw blurRad="38100" dist="38100" dir="2700000" algn="tl">
              <a:srgbClr val="000000"/>
            </a:outerShdw>
          </a:effectLst>
          <a:latin typeface="Tahoma" pitchFamily="-96" charset="0"/>
          <a:ea typeface="ＭＳ Ｐゴシック" pitchFamily="-96" charset="-128"/>
        </a:defRPr>
      </a:lvl8pPr>
      <a:lvl9pPr marL="1828800" algn="ctr" rtl="0" eaLnBrk="1" fontAlgn="base" hangingPunct="1">
        <a:spcBef>
          <a:spcPct val="0"/>
        </a:spcBef>
        <a:spcAft>
          <a:spcPct val="0"/>
        </a:spcAft>
        <a:defRPr sz="3600">
          <a:solidFill>
            <a:schemeClr val="tx2"/>
          </a:solidFill>
          <a:effectLst>
            <a:outerShdw blurRad="38100" dist="38100" dir="2700000" algn="tl">
              <a:srgbClr val="000000"/>
            </a:outerShdw>
          </a:effectLst>
          <a:latin typeface="Tahoma" pitchFamily="-96" charset="0"/>
          <a:ea typeface="ＭＳ Ｐゴシック" pitchFamily="-96" charset="-128"/>
        </a:defRPr>
      </a:lvl9pPr>
    </p:titleStyle>
    <p:bodyStyle>
      <a:lvl1pPr marL="233363" marR="0" indent="-233363" algn="l" defTabSz="914400" rtl="0" eaLnBrk="1" fontAlgn="base" latinLnBrk="0" hangingPunct="1">
        <a:lnSpc>
          <a:spcPct val="100000"/>
        </a:lnSpc>
        <a:spcBef>
          <a:spcPct val="20000"/>
        </a:spcBef>
        <a:spcAft>
          <a:spcPct val="0"/>
        </a:spcAft>
        <a:buClrTx/>
        <a:buSzTx/>
        <a:buFontTx/>
        <a:buNone/>
        <a:tabLst/>
        <a:defRPr kumimoji="0" lang="en-US" sz="2400" b="0" i="0" u="none" strike="noStrike" kern="1200" cap="none" spc="0" normalizeH="0" baseline="0" noProof="0" dirty="0" smtClean="0">
          <a:ln>
            <a:noFill/>
          </a:ln>
          <a:solidFill>
            <a:prstClr val="black">
              <a:lumMod val="65000"/>
              <a:lumOff val="35000"/>
            </a:prstClr>
          </a:solidFill>
          <a:effectLst/>
          <a:uLnTx/>
          <a:uFillTx/>
          <a:latin typeface="Calibri"/>
          <a:ea typeface="+mn-ea"/>
          <a:cs typeface="Calibri"/>
        </a:defRPr>
      </a:lvl1pPr>
      <a:lvl2pPr marL="460375" marR="0" indent="-285750" algn="l" defTabSz="914400" rtl="0" eaLnBrk="1" fontAlgn="base" latinLnBrk="0" hangingPunct="1">
        <a:lnSpc>
          <a:spcPct val="100000"/>
        </a:lnSpc>
        <a:spcBef>
          <a:spcPct val="20000"/>
        </a:spcBef>
        <a:spcAft>
          <a:spcPct val="0"/>
        </a:spcAft>
        <a:buClrTx/>
        <a:buSzTx/>
        <a:buFont typeface="Arial"/>
        <a:buChar char="•"/>
        <a:tabLst/>
        <a:defRPr kumimoji="0" lang="en-US" sz="1800" b="0" i="0" u="none" strike="noStrike" kern="1200" cap="none" spc="0" normalizeH="0" baseline="0" noProof="0" dirty="0" smtClean="0">
          <a:ln>
            <a:noFill/>
          </a:ln>
          <a:solidFill>
            <a:prstClr val="black">
              <a:lumMod val="65000"/>
              <a:lumOff val="35000"/>
            </a:prstClr>
          </a:solidFill>
          <a:effectLst/>
          <a:uLnTx/>
          <a:uFillTx/>
          <a:latin typeface="Calibri"/>
          <a:ea typeface="+mn-ea"/>
          <a:cs typeface="Calibri"/>
        </a:defRPr>
      </a:lvl2pPr>
      <a:lvl3pPr marL="687388" indent="-228600" algn="l" rtl="0" eaLnBrk="1" fontAlgn="base" hangingPunct="1">
        <a:spcBef>
          <a:spcPct val="20000"/>
        </a:spcBef>
        <a:spcAft>
          <a:spcPct val="0"/>
        </a:spcAft>
        <a:buClrTx/>
        <a:buChar char="•"/>
        <a:defRPr kumimoji="0" lang="en-US" sz="1800" b="0" i="0" u="none" strike="noStrike" kern="1200" cap="none" spc="0" normalizeH="0" baseline="0" noProof="0" dirty="0" smtClean="0">
          <a:ln>
            <a:noFill/>
          </a:ln>
          <a:solidFill>
            <a:prstClr val="black">
              <a:lumMod val="65000"/>
              <a:lumOff val="35000"/>
            </a:prstClr>
          </a:solidFill>
          <a:effectLst/>
          <a:uLnTx/>
          <a:uFillTx/>
          <a:latin typeface="Calibri"/>
          <a:ea typeface="+mn-ea"/>
          <a:cs typeface="Calibri"/>
        </a:defRPr>
      </a:lvl3pPr>
      <a:lvl4pPr marL="922338" indent="-228600" algn="l" rtl="0" eaLnBrk="1" fontAlgn="base" hangingPunct="1">
        <a:spcBef>
          <a:spcPct val="20000"/>
        </a:spcBef>
        <a:spcAft>
          <a:spcPct val="0"/>
        </a:spcAft>
        <a:buClrTx/>
        <a:buFont typeface="Arial"/>
        <a:buChar char="•"/>
        <a:defRPr kumimoji="0" lang="en-US" sz="1800" b="0" i="0" u="none" strike="noStrike" kern="1200" cap="none" spc="0" normalizeH="0" baseline="0" noProof="0" dirty="0" smtClean="0">
          <a:ln>
            <a:noFill/>
          </a:ln>
          <a:solidFill>
            <a:prstClr val="black">
              <a:lumMod val="65000"/>
              <a:lumOff val="35000"/>
            </a:prstClr>
          </a:solidFill>
          <a:effectLst/>
          <a:uLnTx/>
          <a:uFillTx/>
          <a:latin typeface="Calibri"/>
          <a:ea typeface="+mn-ea"/>
          <a:cs typeface="Calibri"/>
        </a:defRPr>
      </a:lvl4pPr>
      <a:lvl5pPr marL="1136650" marR="0" indent="-228600" algn="l" defTabSz="914400" rtl="0" eaLnBrk="1" fontAlgn="base" latinLnBrk="0" hangingPunct="1">
        <a:lnSpc>
          <a:spcPct val="100000"/>
        </a:lnSpc>
        <a:spcBef>
          <a:spcPct val="20000"/>
        </a:spcBef>
        <a:spcAft>
          <a:spcPct val="0"/>
        </a:spcAft>
        <a:buClrTx/>
        <a:buSzTx/>
        <a:buFont typeface="Arial"/>
        <a:buNone/>
        <a:tabLst/>
        <a:defRPr kumimoji="0" lang="en-US" sz="1800" b="0" i="0" u="none" strike="noStrike" kern="1200" cap="none" spc="0" normalizeH="0" baseline="0" noProof="0" dirty="0" smtClean="0">
          <a:ln>
            <a:noFill/>
          </a:ln>
          <a:solidFill>
            <a:prstClr val="black">
              <a:lumMod val="65000"/>
              <a:lumOff val="35000"/>
            </a:prstClr>
          </a:solidFill>
          <a:effectLst/>
          <a:uLnTx/>
          <a:uFillTx/>
          <a:latin typeface="Calibri"/>
          <a:ea typeface="+mn-ea"/>
          <a:cs typeface="Calibri"/>
        </a:defRPr>
      </a:lvl5pPr>
      <a:lvl6pPr marL="2228850" indent="-228600" algn="l" rtl="0" eaLnBrk="1" fontAlgn="base" hangingPunct="1">
        <a:spcBef>
          <a:spcPct val="20000"/>
        </a:spcBef>
        <a:spcAft>
          <a:spcPct val="0"/>
        </a:spcAft>
        <a:buChar char="»"/>
        <a:defRPr>
          <a:solidFill>
            <a:schemeClr val="tx1"/>
          </a:solidFill>
          <a:latin typeface="+mn-lt"/>
          <a:ea typeface="+mn-ea"/>
        </a:defRPr>
      </a:lvl6pPr>
      <a:lvl7pPr marL="2686050" indent="-228600" algn="l" rtl="0" eaLnBrk="1" fontAlgn="base" hangingPunct="1">
        <a:spcBef>
          <a:spcPct val="20000"/>
        </a:spcBef>
        <a:spcAft>
          <a:spcPct val="0"/>
        </a:spcAft>
        <a:buChar char="»"/>
        <a:defRPr>
          <a:solidFill>
            <a:schemeClr val="tx1"/>
          </a:solidFill>
          <a:latin typeface="+mn-lt"/>
          <a:ea typeface="+mn-ea"/>
        </a:defRPr>
      </a:lvl7pPr>
      <a:lvl8pPr marL="3143250" indent="-228600" algn="l" rtl="0" eaLnBrk="1" fontAlgn="base" hangingPunct="1">
        <a:spcBef>
          <a:spcPct val="20000"/>
        </a:spcBef>
        <a:spcAft>
          <a:spcPct val="0"/>
        </a:spcAft>
        <a:buChar char="»"/>
        <a:defRPr>
          <a:solidFill>
            <a:schemeClr val="tx1"/>
          </a:solidFill>
          <a:latin typeface="+mn-lt"/>
          <a:ea typeface="+mn-ea"/>
        </a:defRPr>
      </a:lvl8pPr>
      <a:lvl9pPr marL="3600450" indent="-228600" algn="l" rtl="0" eaLnBrk="1" fontAlgn="base" hangingPunct="1">
        <a:spcBef>
          <a:spcPct val="20000"/>
        </a:spcBef>
        <a:spcAft>
          <a:spcPct val="0"/>
        </a:spcAft>
        <a:buChar char="»"/>
        <a:defRPr>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charset="0"/>
              </a:defRPr>
            </a:lvl1pPr>
          </a:lstStyle>
          <a:p>
            <a:pPr fontAlgn="base">
              <a:spcBef>
                <a:spcPct val="0"/>
              </a:spcBef>
              <a:spcAft>
                <a:spcPct val="0"/>
              </a:spcAft>
            </a:pPr>
            <a:fld id="{728293A9-604F-4A98-95FF-BA407F6FA391}" type="datetime1">
              <a:rPr lang="en-US">
                <a:ea typeface="ＭＳ Ｐゴシック" charset="-128"/>
              </a:rPr>
              <a:pPr fontAlgn="base">
                <a:spcBef>
                  <a:spcPct val="0"/>
                </a:spcBef>
                <a:spcAft>
                  <a:spcPct val="0"/>
                </a:spcAft>
              </a:pPr>
              <a:t>1/14/2013</a:t>
            </a:fld>
            <a:endParaRPr lang="en-US">
              <a:ea typeface="ＭＳ Ｐゴシック" charset="-128"/>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charset="0"/>
              </a:defRPr>
            </a:lvl1pPr>
          </a:lstStyle>
          <a:p>
            <a:pPr fontAlgn="base">
              <a:spcBef>
                <a:spcPct val="0"/>
              </a:spcBef>
              <a:spcAft>
                <a:spcPct val="0"/>
              </a:spcAft>
            </a:pPr>
            <a:endParaRPr lang="en-US">
              <a:ea typeface="ＭＳ Ｐゴシック" charset="-128"/>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charset="0"/>
              </a:defRPr>
            </a:lvl1pPr>
          </a:lstStyle>
          <a:p>
            <a:pPr fontAlgn="base">
              <a:spcBef>
                <a:spcPct val="0"/>
              </a:spcBef>
              <a:spcAft>
                <a:spcPct val="0"/>
              </a:spcAft>
            </a:pPr>
            <a:fld id="{CEF4F05B-710B-475F-B7C1-983AA5616FB2}" type="slidenum">
              <a:rPr lang="en-US">
                <a:ea typeface="ＭＳ Ｐゴシック" charset="-128"/>
              </a:rPr>
              <a:pPr fontAlgn="base">
                <a:spcBef>
                  <a:spcPct val="0"/>
                </a:spcBef>
                <a:spcAft>
                  <a:spcPct val="0"/>
                </a:spcAft>
              </a:pPr>
              <a:t>‹#›</a:t>
            </a:fld>
            <a:endParaRPr lang="en-US">
              <a:ea typeface="ＭＳ Ｐゴシック" charset="-128"/>
            </a:endParaRPr>
          </a:p>
        </p:txBody>
      </p:sp>
    </p:spTree>
    <p:extLst>
      <p:ext uri="{BB962C8B-B14F-4D97-AF65-F5344CB8AC3E}">
        <p14:creationId xmlns:p14="http://schemas.microsoft.com/office/powerpoint/2010/main" val="3336206174"/>
      </p:ext>
    </p:extLst>
  </p:cSld>
  <p:clrMap bg1="lt1" tx1="dk1" bg2="lt2" tx2="dk2" accent1="accent1" accent2="accent2" accent3="accent3" accent4="accent4" accent5="accent5" accent6="accent6" hlink="hlink" folHlink="folHlink"/>
  <p:sldLayoutIdLst>
    <p:sldLayoutId id="2147483683" r:id="rId1"/>
    <p:sldLayoutId id="2147483684" r:id="rId2"/>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9.xml"/><Relationship Id="rId4" Type="http://schemas.openxmlformats.org/officeDocument/2006/relationships/image" Target="../media/image20.jpeg"/></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9.xml"/><Relationship Id="rId5" Type="http://schemas.openxmlformats.org/officeDocument/2006/relationships/image" Target="../media/image24.jpeg"/><Relationship Id="rId4" Type="http://schemas.openxmlformats.org/officeDocument/2006/relationships/image" Target="../media/image23.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130552" y="974491"/>
            <a:ext cx="6400800" cy="854309"/>
          </a:xfrm>
        </p:spPr>
        <p:txBody>
          <a:bodyPr/>
          <a:lstStyle/>
          <a:p>
            <a:pPr algn="ctr"/>
            <a:r>
              <a:rPr lang="en-US" sz="2800" dirty="0">
                <a:latin typeface="Arial"/>
                <a:ea typeface="Calibri"/>
              </a:rPr>
              <a:t>OSU Forestry Extension in 2013 and Beyond</a:t>
            </a:r>
            <a:endParaRPr lang="en-US" sz="2800" dirty="0"/>
          </a:p>
        </p:txBody>
      </p:sp>
      <p:sp>
        <p:nvSpPr>
          <p:cNvPr id="5" name="Subtitle 4"/>
          <p:cNvSpPr>
            <a:spLocks noGrp="1"/>
          </p:cNvSpPr>
          <p:nvPr>
            <p:ph type="subTitle" idx="4294967295"/>
          </p:nvPr>
        </p:nvSpPr>
        <p:spPr>
          <a:xfrm>
            <a:off x="2130552" y="1828800"/>
            <a:ext cx="6400800" cy="457200"/>
          </a:xfrm>
        </p:spPr>
        <p:txBody>
          <a:bodyPr>
            <a:normAutofit/>
          </a:bodyPr>
          <a:lstStyle/>
          <a:p>
            <a:pPr algn="ctr"/>
            <a:r>
              <a:rPr lang="en-US" dirty="0" smtClean="0"/>
              <a:t>Sam Angima – Regional Administrator</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199"/>
            <a:ext cx="8229600" cy="1175657"/>
          </a:xfrm>
        </p:spPr>
        <p:txBody>
          <a:bodyPr>
            <a:noAutofit/>
          </a:bodyPr>
          <a:lstStyle/>
          <a:p>
            <a:pPr algn="ctr"/>
            <a:r>
              <a:rPr lang="en-US" sz="3600" dirty="0">
                <a:solidFill>
                  <a:prstClr val="black"/>
                </a:solidFill>
                <a:latin typeface="Calibri"/>
                <a:ea typeface="+mj-ea"/>
                <a:cs typeface="+mj-cs"/>
              </a:rPr>
              <a:t>Natural </a:t>
            </a:r>
            <a:r>
              <a:rPr lang="en-US" sz="3600" dirty="0" smtClean="0">
                <a:solidFill>
                  <a:prstClr val="black"/>
                </a:solidFill>
                <a:latin typeface="Calibri"/>
                <a:ea typeface="+mj-ea"/>
                <a:cs typeface="+mj-cs"/>
              </a:rPr>
              <a:t>Resource Education </a:t>
            </a:r>
            <a:r>
              <a:rPr lang="en-US" sz="3600" dirty="0">
                <a:solidFill>
                  <a:prstClr val="black"/>
                </a:solidFill>
                <a:latin typeface="Calibri"/>
                <a:ea typeface="+mj-ea"/>
                <a:cs typeface="+mj-cs"/>
              </a:rPr>
              <a:t>in Clatsop </a:t>
            </a:r>
            <a:r>
              <a:rPr lang="en-US" sz="3600" dirty="0" smtClean="0">
                <a:solidFill>
                  <a:prstClr val="black"/>
                </a:solidFill>
                <a:latin typeface="Calibri"/>
                <a:ea typeface="+mj-ea"/>
                <a:cs typeface="+mj-cs"/>
              </a:rPr>
              <a:t>Co. </a:t>
            </a:r>
            <a:r>
              <a:rPr lang="en-US" sz="3600" dirty="0">
                <a:solidFill>
                  <a:prstClr val="black"/>
                </a:solidFill>
                <a:latin typeface="Calibri"/>
                <a:ea typeface="+mj-ea"/>
                <a:cs typeface="+mj-cs"/>
              </a:rPr>
              <a:t>– </a:t>
            </a:r>
            <a:r>
              <a:rPr lang="en-US" sz="3600" dirty="0" smtClean="0">
                <a:solidFill>
                  <a:prstClr val="black"/>
                </a:solidFill>
                <a:latin typeface="Calibri"/>
                <a:ea typeface="+mj-ea"/>
                <a:cs typeface="+mj-cs"/>
              </a:rPr>
              <a:t>Ongoing </a:t>
            </a:r>
            <a:endParaRPr lang="en-US" dirty="0"/>
          </a:p>
        </p:txBody>
      </p:sp>
      <p:sp>
        <p:nvSpPr>
          <p:cNvPr id="3" name="Content Placeholder 2"/>
          <p:cNvSpPr>
            <a:spLocks noGrp="1"/>
          </p:cNvSpPr>
          <p:nvPr>
            <p:ph idx="1"/>
          </p:nvPr>
        </p:nvSpPr>
        <p:spPr>
          <a:xfrm>
            <a:off x="457200" y="1545772"/>
            <a:ext cx="8229600" cy="4343400"/>
          </a:xfrm>
        </p:spPr>
        <p:txBody>
          <a:bodyPr/>
          <a:lstStyle/>
          <a:p>
            <a:pPr marL="342900" lvl="0" indent="-342900" fontAlgn="auto">
              <a:spcAft>
                <a:spcPts val="0"/>
              </a:spcAft>
              <a:buFont typeface="Arial" pitchFamily="34" charset="0"/>
              <a:buChar char="•"/>
            </a:pPr>
            <a:r>
              <a:rPr lang="en-US" sz="3200" dirty="0">
                <a:solidFill>
                  <a:prstClr val="black"/>
                </a:solidFill>
                <a:cs typeface="+mn-cs"/>
              </a:rPr>
              <a:t>Community members have come together to formulate how to handle current staffing issue related to natural resources education</a:t>
            </a:r>
          </a:p>
          <a:p>
            <a:pPr marL="742950" lvl="1" indent="-285750" fontAlgn="auto">
              <a:spcBef>
                <a:spcPct val="20000"/>
              </a:spcBef>
              <a:spcAft>
                <a:spcPts val="0"/>
              </a:spcAft>
              <a:buFont typeface="Arial" pitchFamily="34" charset="0"/>
              <a:buChar char="–"/>
            </a:pPr>
            <a:r>
              <a:rPr lang="en-US" sz="2800" dirty="0">
                <a:solidFill>
                  <a:prstClr val="black"/>
                </a:solidFill>
                <a:cs typeface="+mn-cs"/>
              </a:rPr>
              <a:t>Needs assessment</a:t>
            </a:r>
          </a:p>
          <a:p>
            <a:pPr marL="742950" lvl="1" indent="-285750" fontAlgn="auto">
              <a:spcBef>
                <a:spcPct val="20000"/>
              </a:spcBef>
              <a:spcAft>
                <a:spcPts val="0"/>
              </a:spcAft>
              <a:buFont typeface="Arial" pitchFamily="34" charset="0"/>
              <a:buChar char="–"/>
            </a:pPr>
            <a:r>
              <a:rPr lang="en-US" sz="2800" dirty="0">
                <a:solidFill>
                  <a:prstClr val="black"/>
                </a:solidFill>
                <a:cs typeface="+mn-cs"/>
              </a:rPr>
              <a:t>Program evaluation</a:t>
            </a:r>
          </a:p>
          <a:p>
            <a:pPr marL="742950" lvl="1" indent="-285750" fontAlgn="auto">
              <a:spcBef>
                <a:spcPct val="20000"/>
              </a:spcBef>
              <a:spcAft>
                <a:spcPts val="0"/>
              </a:spcAft>
              <a:buFont typeface="Arial" pitchFamily="34" charset="0"/>
              <a:buChar char="–"/>
            </a:pPr>
            <a:r>
              <a:rPr lang="en-US" sz="2800" dirty="0">
                <a:solidFill>
                  <a:prstClr val="black"/>
                </a:solidFill>
                <a:cs typeface="+mn-cs"/>
              </a:rPr>
              <a:t>Developing educational strategies</a:t>
            </a:r>
          </a:p>
          <a:p>
            <a:pPr marL="742950" lvl="1" indent="-285750" fontAlgn="auto">
              <a:spcBef>
                <a:spcPct val="20000"/>
              </a:spcBef>
              <a:spcAft>
                <a:spcPts val="0"/>
              </a:spcAft>
              <a:buFont typeface="Arial" pitchFamily="34" charset="0"/>
              <a:buChar char="–"/>
            </a:pPr>
            <a:r>
              <a:rPr lang="en-US" sz="2800" dirty="0">
                <a:solidFill>
                  <a:prstClr val="black"/>
                </a:solidFill>
                <a:cs typeface="+mn-cs"/>
              </a:rPr>
              <a:t>Communication</a:t>
            </a:r>
          </a:p>
          <a:p>
            <a:pPr marL="742950" lvl="1" indent="-285750" fontAlgn="auto">
              <a:spcBef>
                <a:spcPct val="20000"/>
              </a:spcBef>
              <a:spcAft>
                <a:spcPts val="0"/>
              </a:spcAft>
              <a:buFont typeface="Arial" pitchFamily="34" charset="0"/>
              <a:buChar char="–"/>
            </a:pPr>
            <a:r>
              <a:rPr lang="en-US" sz="2800" dirty="0">
                <a:solidFill>
                  <a:prstClr val="black"/>
                </a:solidFill>
                <a:cs typeface="+mn-cs"/>
              </a:rPr>
              <a:t>Participation and who benefits from program</a:t>
            </a:r>
          </a:p>
        </p:txBody>
      </p:sp>
    </p:spTree>
    <p:extLst>
      <p:ext uri="{BB962C8B-B14F-4D97-AF65-F5344CB8AC3E}">
        <p14:creationId xmlns:p14="http://schemas.microsoft.com/office/powerpoint/2010/main" val="391303819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457200" y="1899302"/>
            <a:ext cx="8229600" cy="2884207"/>
          </a:xfrm>
        </p:spPr>
        <p:txBody>
          <a:bodyPr/>
          <a:lstStyle/>
          <a:p>
            <a:pPr marL="342900" lvl="0" indent="-342900" algn="ctr" fontAlgn="auto">
              <a:spcBef>
                <a:spcPct val="20000"/>
              </a:spcBef>
              <a:spcAft>
                <a:spcPts val="0"/>
              </a:spcAft>
            </a:pPr>
            <a:r>
              <a:rPr lang="en-US" sz="4400" dirty="0">
                <a:solidFill>
                  <a:prstClr val="black"/>
                </a:solidFill>
                <a:latin typeface="Calibri"/>
                <a:ea typeface="+mj-ea"/>
                <a:cs typeface="+mj-cs"/>
              </a:rPr>
              <a:t>OSU Forestry Faculty </a:t>
            </a:r>
            <a:r>
              <a:rPr lang="en-US" sz="4400" dirty="0" smtClean="0">
                <a:solidFill>
                  <a:prstClr val="black"/>
                </a:solidFill>
                <a:latin typeface="Calibri"/>
                <a:ea typeface="+mj-ea"/>
                <a:cs typeface="+mj-cs"/>
              </a:rPr>
              <a:t>– Regions</a:t>
            </a:r>
            <a:br>
              <a:rPr lang="en-US" sz="4400" dirty="0" smtClean="0">
                <a:solidFill>
                  <a:prstClr val="black"/>
                </a:solidFill>
                <a:latin typeface="Calibri"/>
                <a:ea typeface="+mj-ea"/>
                <a:cs typeface="+mj-cs"/>
              </a:rPr>
            </a:br>
            <a:r>
              <a:rPr lang="en-US" sz="4400" dirty="0">
                <a:solidFill>
                  <a:prstClr val="black"/>
                </a:solidFill>
                <a:latin typeface="Calibri"/>
                <a:ea typeface="+mj-ea"/>
                <a:cs typeface="+mj-cs"/>
              </a:rPr>
              <a:t/>
            </a:r>
            <a:br>
              <a:rPr lang="en-US" sz="4400" dirty="0">
                <a:solidFill>
                  <a:prstClr val="black"/>
                </a:solidFill>
                <a:latin typeface="Calibri"/>
                <a:ea typeface="+mj-ea"/>
                <a:cs typeface="+mj-cs"/>
              </a:rPr>
            </a:br>
            <a:r>
              <a:rPr lang="en-US" sz="3200" dirty="0">
                <a:solidFill>
                  <a:prstClr val="black"/>
                </a:solidFill>
                <a:latin typeface="Calibri"/>
                <a:cs typeface="+mn-cs"/>
              </a:rPr>
              <a:t>What are the Forestry Extension programs at each extension area across </a:t>
            </a:r>
            <a:r>
              <a:rPr lang="en-US" sz="3200" dirty="0" smtClean="0">
                <a:solidFill>
                  <a:prstClr val="black"/>
                </a:solidFill>
                <a:latin typeface="Calibri"/>
                <a:cs typeface="+mn-cs"/>
              </a:rPr>
              <a:t>Oregon?</a:t>
            </a:r>
            <a:r>
              <a:rPr lang="en-US" sz="3200" b="0" dirty="0">
                <a:solidFill>
                  <a:prstClr val="black"/>
                </a:solidFill>
                <a:latin typeface="Calibri"/>
                <a:cs typeface="+mn-cs"/>
              </a:rPr>
              <a:t/>
            </a:r>
            <a:br>
              <a:rPr lang="en-US" sz="3200" b="0" dirty="0">
                <a:solidFill>
                  <a:prstClr val="black"/>
                </a:solidFill>
                <a:latin typeface="Calibri"/>
                <a:cs typeface="+mn-cs"/>
              </a:rPr>
            </a:br>
            <a:r>
              <a:rPr lang="en-US" sz="4400" b="0" dirty="0" smtClean="0">
                <a:solidFill>
                  <a:prstClr val="black"/>
                </a:solidFill>
                <a:latin typeface="Calibri"/>
                <a:ea typeface="+mj-ea"/>
                <a:cs typeface="+mj-cs"/>
              </a:rPr>
              <a:t/>
            </a:r>
            <a:br>
              <a:rPr lang="en-US" sz="4400" b="0" dirty="0" smtClean="0">
                <a:solidFill>
                  <a:prstClr val="black"/>
                </a:solidFill>
                <a:latin typeface="Calibri"/>
                <a:ea typeface="+mj-ea"/>
                <a:cs typeface="+mj-cs"/>
              </a:rPr>
            </a:br>
            <a:r>
              <a:rPr lang="en-US" sz="4400" b="0" dirty="0">
                <a:solidFill>
                  <a:prstClr val="black"/>
                </a:solidFill>
                <a:latin typeface="Calibri"/>
                <a:ea typeface="+mj-ea"/>
                <a:cs typeface="+mj-cs"/>
              </a:rPr>
              <a:t/>
            </a:r>
            <a:br>
              <a:rPr lang="en-US" sz="4400" b="0" dirty="0">
                <a:solidFill>
                  <a:prstClr val="black"/>
                </a:solidFill>
                <a:latin typeface="Calibri"/>
                <a:ea typeface="+mj-ea"/>
                <a:cs typeface="+mj-cs"/>
              </a:rPr>
            </a:br>
            <a:endParaRPr lang="en-US" dirty="0"/>
          </a:p>
        </p:txBody>
      </p:sp>
      <p:sp>
        <p:nvSpPr>
          <p:cNvPr id="6" name="Date Placeholder 5"/>
          <p:cNvSpPr>
            <a:spLocks noGrp="1"/>
          </p:cNvSpPr>
          <p:nvPr>
            <p:ph type="dt" sz="half" idx="10"/>
          </p:nvPr>
        </p:nvSpPr>
        <p:spPr/>
        <p:txBody>
          <a:bodyPr/>
          <a:lstStyle/>
          <a:p>
            <a:fld id="{18DCB504-8E93-44FC-A509-CE8C790478D9}" type="datetime4">
              <a:rPr lang="en-US" smtClean="0"/>
              <a:pPr/>
              <a:t>January 14, 2013</a:t>
            </a:fld>
            <a:endParaRPr lang="en-US"/>
          </a:p>
        </p:txBody>
      </p:sp>
      <p:sp>
        <p:nvSpPr>
          <p:cNvPr id="7" name="Slide Number Placeholder 6"/>
          <p:cNvSpPr>
            <a:spLocks noGrp="1"/>
          </p:cNvSpPr>
          <p:nvPr>
            <p:ph type="sldNum" sz="quarter" idx="11"/>
          </p:nvPr>
        </p:nvSpPr>
        <p:spPr/>
        <p:txBody>
          <a:bodyPr/>
          <a:lstStyle/>
          <a:p>
            <a:fld id="{43183C4C-EBF1-1A4D-90EC-74EBA7EEE60F}" type="slidenum">
              <a:rPr lang="en-US" smtClean="0"/>
              <a:pPr/>
              <a:t>10</a:t>
            </a:fld>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8FDC965-7079-4FF3-AE33-48291CC3087C}" type="datetime4">
              <a:rPr lang="en-US" smtClean="0"/>
              <a:pPr/>
              <a:t>January 14, 2013</a:t>
            </a:fld>
            <a:endParaRPr lang="en-US"/>
          </a:p>
        </p:txBody>
      </p:sp>
      <p:sp>
        <p:nvSpPr>
          <p:cNvPr id="5" name="Slide Number Placeholder 4"/>
          <p:cNvSpPr>
            <a:spLocks noGrp="1"/>
          </p:cNvSpPr>
          <p:nvPr>
            <p:ph type="sldNum" sz="quarter" idx="11"/>
          </p:nvPr>
        </p:nvSpPr>
        <p:spPr/>
        <p:txBody>
          <a:bodyPr/>
          <a:lstStyle/>
          <a:p>
            <a:fld id="{43183C4C-EBF1-1A4D-90EC-74EBA7EEE60F}" type="slidenum">
              <a:rPr lang="en-US" smtClean="0"/>
              <a:pPr/>
              <a:t>11</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686" y="324556"/>
            <a:ext cx="8512628" cy="6208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008284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2E3AD25-BCFA-4B57-BB98-787B1A852A6D}" type="datetime4">
              <a:rPr lang="en-US" smtClean="0"/>
              <a:pPr/>
              <a:t>January 14, 2013</a:t>
            </a:fld>
            <a:endParaRPr lang="en-US"/>
          </a:p>
        </p:txBody>
      </p:sp>
      <p:sp>
        <p:nvSpPr>
          <p:cNvPr id="6" name="Slide Number Placeholder 5"/>
          <p:cNvSpPr>
            <a:spLocks noGrp="1"/>
          </p:cNvSpPr>
          <p:nvPr>
            <p:ph type="sldNum" sz="quarter" idx="11"/>
          </p:nvPr>
        </p:nvSpPr>
        <p:spPr/>
        <p:txBody>
          <a:bodyPr/>
          <a:lstStyle/>
          <a:p>
            <a:fld id="{43183C4C-EBF1-1A4D-90EC-74EBA7EEE60F}" type="slidenum">
              <a:rPr lang="en-US" smtClean="0"/>
              <a:pPr/>
              <a:t>12</a:t>
            </a:fld>
            <a:endParaRPr lang="en-US"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8" y="3175"/>
            <a:ext cx="8961437" cy="6856413"/>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cap="flat">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accent1"/>
                  </a:outerShdw>
                </a:effectLst>
              </a14:hiddenEffects>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prstClr val="black"/>
                </a:solidFill>
                <a:latin typeface="Calibri"/>
                <a:ea typeface="+mj-ea"/>
                <a:cs typeface="+mj-cs"/>
              </a:rPr>
              <a:t>OSU Forestry Faculty - Regions</a:t>
            </a:r>
          </a:p>
        </p:txBody>
      </p:sp>
      <p:sp>
        <p:nvSpPr>
          <p:cNvPr id="6" name="Date Placeholder 5"/>
          <p:cNvSpPr>
            <a:spLocks noGrp="1"/>
          </p:cNvSpPr>
          <p:nvPr>
            <p:ph type="dt" sz="half" idx="10"/>
          </p:nvPr>
        </p:nvSpPr>
        <p:spPr/>
        <p:txBody>
          <a:bodyPr/>
          <a:lstStyle/>
          <a:p>
            <a:fld id="{45ADD644-3C63-409A-813B-9CADA9F8ADEC}" type="datetime4">
              <a:rPr lang="en-US" smtClean="0"/>
              <a:pPr/>
              <a:t>January 14, 2013</a:t>
            </a:fld>
            <a:endParaRPr lang="en-US" dirty="0"/>
          </a:p>
        </p:txBody>
      </p:sp>
      <p:sp>
        <p:nvSpPr>
          <p:cNvPr id="7" name="Slide Number Placeholder 6"/>
          <p:cNvSpPr>
            <a:spLocks noGrp="1"/>
          </p:cNvSpPr>
          <p:nvPr>
            <p:ph type="sldNum" sz="quarter" idx="11"/>
          </p:nvPr>
        </p:nvSpPr>
        <p:spPr/>
        <p:txBody>
          <a:bodyPr/>
          <a:lstStyle/>
          <a:p>
            <a:fld id="{43183C4C-EBF1-1A4D-90EC-74EBA7EEE60F}" type="slidenum">
              <a:rPr lang="en-US" smtClean="0"/>
              <a:pPr/>
              <a:t>13</a:t>
            </a:fld>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87106"/>
            <a:ext cx="8229600" cy="526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prstClr val="black"/>
                </a:solidFill>
                <a:latin typeface="Calibri"/>
                <a:ea typeface="+mj-ea"/>
                <a:cs typeface="+mj-cs"/>
              </a:rPr>
              <a:t>OSU Forestry Faculty - Regions</a:t>
            </a:r>
            <a:endParaRPr lang="en-US" dirty="0"/>
          </a:p>
        </p:txBody>
      </p:sp>
      <p:sp>
        <p:nvSpPr>
          <p:cNvPr id="4" name="Date Placeholder 3"/>
          <p:cNvSpPr>
            <a:spLocks noGrp="1"/>
          </p:cNvSpPr>
          <p:nvPr>
            <p:ph type="dt" sz="half" idx="10"/>
          </p:nvPr>
        </p:nvSpPr>
        <p:spPr/>
        <p:txBody>
          <a:bodyPr/>
          <a:lstStyle/>
          <a:p>
            <a:fld id="{D8FDC965-7079-4FF3-AE33-48291CC3087C}" type="datetime4">
              <a:rPr lang="en-US" smtClean="0"/>
              <a:pPr/>
              <a:t>January 14, 2013</a:t>
            </a:fld>
            <a:endParaRPr lang="en-US"/>
          </a:p>
        </p:txBody>
      </p:sp>
      <p:sp>
        <p:nvSpPr>
          <p:cNvPr id="5" name="Slide Number Placeholder 4"/>
          <p:cNvSpPr>
            <a:spLocks noGrp="1"/>
          </p:cNvSpPr>
          <p:nvPr>
            <p:ph type="sldNum" sz="quarter" idx="11"/>
          </p:nvPr>
        </p:nvSpPr>
        <p:spPr/>
        <p:txBody>
          <a:bodyPr/>
          <a:lstStyle/>
          <a:p>
            <a:fld id="{43183C4C-EBF1-1A4D-90EC-74EBA7EEE60F}" type="slidenum">
              <a:rPr lang="en-US" smtClean="0"/>
              <a:pPr/>
              <a:t>14</a:t>
            </a:fld>
            <a:endParaRPr lang="en-US"/>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775" y="1367327"/>
            <a:ext cx="8229600" cy="4633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014181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prstClr val="black"/>
                </a:solidFill>
                <a:latin typeface="Calibri"/>
                <a:ea typeface="+mj-ea"/>
                <a:cs typeface="+mj-cs"/>
              </a:rPr>
              <a:t>OSU Forestry Faculty -  Statewide</a:t>
            </a:r>
            <a:endParaRPr lang="en-US" dirty="0"/>
          </a:p>
        </p:txBody>
      </p:sp>
      <p:sp>
        <p:nvSpPr>
          <p:cNvPr id="4" name="Date Placeholder 3"/>
          <p:cNvSpPr>
            <a:spLocks noGrp="1"/>
          </p:cNvSpPr>
          <p:nvPr>
            <p:ph type="dt" sz="half" idx="10"/>
          </p:nvPr>
        </p:nvSpPr>
        <p:spPr/>
        <p:txBody>
          <a:bodyPr/>
          <a:lstStyle/>
          <a:p>
            <a:fld id="{D8FDC965-7079-4FF3-AE33-48291CC3087C}" type="datetime4">
              <a:rPr lang="en-US" smtClean="0"/>
              <a:pPr/>
              <a:t>January 14, 2013</a:t>
            </a:fld>
            <a:endParaRPr lang="en-US"/>
          </a:p>
        </p:txBody>
      </p:sp>
      <p:sp>
        <p:nvSpPr>
          <p:cNvPr id="5" name="Slide Number Placeholder 4"/>
          <p:cNvSpPr>
            <a:spLocks noGrp="1"/>
          </p:cNvSpPr>
          <p:nvPr>
            <p:ph type="sldNum" sz="quarter" idx="11"/>
          </p:nvPr>
        </p:nvSpPr>
        <p:spPr/>
        <p:txBody>
          <a:bodyPr/>
          <a:lstStyle/>
          <a:p>
            <a:fld id="{43183C4C-EBF1-1A4D-90EC-74EBA7EEE60F}" type="slidenum">
              <a:rPr lang="en-US" smtClean="0"/>
              <a:pPr/>
              <a:t>15</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65237"/>
            <a:ext cx="8229600" cy="490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536461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52714"/>
            <a:ext cx="8229600" cy="1260505"/>
          </a:xfrm>
        </p:spPr>
        <p:txBody>
          <a:bodyPr/>
          <a:lstStyle/>
          <a:p>
            <a:pPr marL="342900" lvl="0" indent="-342900" algn="ctr" fontAlgn="auto">
              <a:spcBef>
                <a:spcPct val="20000"/>
              </a:spcBef>
              <a:spcAft>
                <a:spcPts val="0"/>
              </a:spcAft>
            </a:pPr>
            <a:r>
              <a:rPr lang="en-US" sz="3200" dirty="0">
                <a:solidFill>
                  <a:prstClr val="black"/>
                </a:solidFill>
                <a:latin typeface="Calibri"/>
                <a:cs typeface="+mn-cs"/>
              </a:rPr>
              <a:t>What will be the program emphasis in the Lincoln, Tillamook, and Clatsop County </a:t>
            </a:r>
            <a:r>
              <a:rPr lang="en-US" sz="3200" dirty="0" smtClean="0">
                <a:solidFill>
                  <a:prstClr val="black"/>
                </a:solidFill>
                <a:latin typeface="Calibri"/>
                <a:cs typeface="+mn-cs"/>
              </a:rPr>
              <a:t>area?</a:t>
            </a:r>
            <a:r>
              <a:rPr lang="en-US" sz="3200" dirty="0">
                <a:solidFill>
                  <a:prstClr val="black"/>
                </a:solidFill>
                <a:latin typeface="Calibri"/>
                <a:cs typeface="+mn-cs"/>
              </a:rPr>
              <a:t> </a:t>
            </a:r>
            <a:r>
              <a:rPr lang="en-US" sz="3200" b="0" dirty="0">
                <a:solidFill>
                  <a:prstClr val="black"/>
                </a:solidFill>
                <a:latin typeface="Calibri"/>
                <a:cs typeface="+mn-cs"/>
              </a:rPr>
              <a:t/>
            </a:r>
            <a:br>
              <a:rPr lang="en-US" sz="3200" b="0" dirty="0">
                <a:solidFill>
                  <a:prstClr val="black"/>
                </a:solidFill>
                <a:latin typeface="Calibri"/>
                <a:cs typeface="+mn-cs"/>
              </a:rPr>
            </a:br>
            <a:endParaRPr lang="en-US" dirty="0"/>
          </a:p>
        </p:txBody>
      </p:sp>
      <p:sp>
        <p:nvSpPr>
          <p:cNvPr id="4" name="Date Placeholder 3"/>
          <p:cNvSpPr>
            <a:spLocks noGrp="1"/>
          </p:cNvSpPr>
          <p:nvPr>
            <p:ph type="dt" sz="half" idx="10"/>
          </p:nvPr>
        </p:nvSpPr>
        <p:spPr/>
        <p:txBody>
          <a:bodyPr/>
          <a:lstStyle/>
          <a:p>
            <a:fld id="{D8FDC965-7079-4FF3-AE33-48291CC3087C}" type="datetime4">
              <a:rPr lang="en-US" smtClean="0"/>
              <a:pPr/>
              <a:t>January 14, 2013</a:t>
            </a:fld>
            <a:endParaRPr lang="en-US"/>
          </a:p>
        </p:txBody>
      </p:sp>
      <p:sp>
        <p:nvSpPr>
          <p:cNvPr id="5" name="Slide Number Placeholder 4"/>
          <p:cNvSpPr>
            <a:spLocks noGrp="1"/>
          </p:cNvSpPr>
          <p:nvPr>
            <p:ph type="sldNum" sz="quarter" idx="11"/>
          </p:nvPr>
        </p:nvSpPr>
        <p:spPr/>
        <p:txBody>
          <a:bodyPr/>
          <a:lstStyle/>
          <a:p>
            <a:fld id="{43183C4C-EBF1-1A4D-90EC-74EBA7EEE60F}" type="slidenum">
              <a:rPr lang="en-US" smtClean="0"/>
              <a:pPr/>
              <a:t>16</a:t>
            </a:fld>
            <a:endParaRPr lang="en-US"/>
          </a:p>
        </p:txBody>
      </p:sp>
    </p:spTree>
    <p:extLst>
      <p:ext uri="{BB962C8B-B14F-4D97-AF65-F5344CB8AC3E}">
        <p14:creationId xmlns:p14="http://schemas.microsoft.com/office/powerpoint/2010/main" val="354858081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prstClr val="black"/>
                </a:solidFill>
                <a:latin typeface="Calibri"/>
                <a:ea typeface="+mj-ea"/>
                <a:cs typeface="+mj-cs"/>
              </a:rPr>
              <a:t>Overview of 3-County Area </a:t>
            </a:r>
            <a:endParaRPr lang="en-US" dirty="0"/>
          </a:p>
        </p:txBody>
      </p:sp>
      <p:sp>
        <p:nvSpPr>
          <p:cNvPr id="3" name="Content Placeholder 2"/>
          <p:cNvSpPr>
            <a:spLocks noGrp="1"/>
          </p:cNvSpPr>
          <p:nvPr>
            <p:ph idx="1"/>
          </p:nvPr>
        </p:nvSpPr>
        <p:spPr/>
        <p:txBody>
          <a:bodyPr/>
          <a:lstStyle/>
          <a:p>
            <a:pPr marL="342900" lvl="0" indent="-342900" fontAlgn="auto">
              <a:spcAft>
                <a:spcPts val="0"/>
              </a:spcAft>
              <a:buFont typeface="Arial" pitchFamily="34" charset="0"/>
              <a:buChar char="•"/>
            </a:pPr>
            <a:r>
              <a:rPr lang="en-US" sz="3200" b="1" dirty="0" smtClean="0">
                <a:solidFill>
                  <a:prstClr val="black"/>
                </a:solidFill>
                <a:cs typeface="+mn-cs"/>
              </a:rPr>
              <a:t>County 		For. Ac</a:t>
            </a:r>
            <a:r>
              <a:rPr lang="en-US" sz="3200" b="1" dirty="0">
                <a:solidFill>
                  <a:prstClr val="black"/>
                </a:solidFill>
                <a:cs typeface="+mn-cs"/>
              </a:rPr>
              <a:t>	Private	Owners</a:t>
            </a:r>
          </a:p>
          <a:p>
            <a:pPr marL="742950" lvl="1" indent="-285750" fontAlgn="auto">
              <a:spcAft>
                <a:spcPts val="0"/>
              </a:spcAft>
              <a:buFont typeface="Arial" pitchFamily="34" charset="0"/>
              <a:buChar char="–"/>
            </a:pPr>
            <a:r>
              <a:rPr lang="en-US" sz="2800" dirty="0">
                <a:solidFill>
                  <a:prstClr val="black"/>
                </a:solidFill>
                <a:cs typeface="+mn-cs"/>
              </a:rPr>
              <a:t>Clatsop  	452,000	308,000	601</a:t>
            </a:r>
          </a:p>
          <a:p>
            <a:pPr marL="742950" lvl="1" indent="-285750" fontAlgn="auto">
              <a:spcAft>
                <a:spcPts val="0"/>
              </a:spcAft>
              <a:buFont typeface="Arial" pitchFamily="34" charset="0"/>
              <a:buChar char="–"/>
            </a:pPr>
            <a:r>
              <a:rPr lang="en-US" sz="2800" dirty="0">
                <a:solidFill>
                  <a:prstClr val="black"/>
                </a:solidFill>
                <a:cs typeface="+mn-cs"/>
              </a:rPr>
              <a:t>Tillamook	641,000	183,000	679</a:t>
            </a:r>
          </a:p>
          <a:p>
            <a:pPr marL="742950" lvl="1" indent="-285750" fontAlgn="auto">
              <a:spcAft>
                <a:spcPts val="0"/>
              </a:spcAft>
              <a:buFont typeface="Arial" pitchFamily="34" charset="0"/>
              <a:buChar char="–"/>
            </a:pPr>
            <a:r>
              <a:rPr lang="en-US" sz="2800" dirty="0">
                <a:solidFill>
                  <a:prstClr val="black"/>
                </a:solidFill>
                <a:cs typeface="+mn-cs"/>
              </a:rPr>
              <a:t>Lincoln 	565,000	355,000	1,195</a:t>
            </a:r>
          </a:p>
          <a:p>
            <a:endParaRPr lang="en-US" dirty="0"/>
          </a:p>
        </p:txBody>
      </p:sp>
      <p:sp>
        <p:nvSpPr>
          <p:cNvPr id="4" name="Date Placeholder 3"/>
          <p:cNvSpPr>
            <a:spLocks noGrp="1"/>
          </p:cNvSpPr>
          <p:nvPr>
            <p:ph type="dt" sz="half" idx="10"/>
          </p:nvPr>
        </p:nvSpPr>
        <p:spPr/>
        <p:txBody>
          <a:bodyPr/>
          <a:lstStyle/>
          <a:p>
            <a:fld id="{D8FDC965-7079-4FF3-AE33-48291CC3087C}" type="datetime4">
              <a:rPr lang="en-US" smtClean="0"/>
              <a:pPr/>
              <a:t>January 14, 2013</a:t>
            </a:fld>
            <a:endParaRPr lang="en-US"/>
          </a:p>
        </p:txBody>
      </p:sp>
      <p:sp>
        <p:nvSpPr>
          <p:cNvPr id="5" name="Slide Number Placeholder 4"/>
          <p:cNvSpPr>
            <a:spLocks noGrp="1"/>
          </p:cNvSpPr>
          <p:nvPr>
            <p:ph type="sldNum" sz="quarter" idx="11"/>
          </p:nvPr>
        </p:nvSpPr>
        <p:spPr/>
        <p:txBody>
          <a:bodyPr/>
          <a:lstStyle/>
          <a:p>
            <a:fld id="{43183C4C-EBF1-1A4D-90EC-74EBA7EEE60F}" type="slidenum">
              <a:rPr lang="en-US" smtClean="0"/>
              <a:pPr/>
              <a:t>17</a:t>
            </a:fld>
            <a:endParaRPr lang="en-US"/>
          </a:p>
        </p:txBody>
      </p:sp>
    </p:spTree>
    <p:extLst>
      <p:ext uri="{BB962C8B-B14F-4D97-AF65-F5344CB8AC3E}">
        <p14:creationId xmlns:p14="http://schemas.microsoft.com/office/powerpoint/2010/main" val="250352740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solidFill>
                  <a:prstClr val="black"/>
                </a:solidFill>
                <a:latin typeface="Calibri"/>
                <a:ea typeface="+mj-ea"/>
                <a:cs typeface="+mj-cs"/>
              </a:rPr>
              <a:t>Community </a:t>
            </a:r>
            <a:r>
              <a:rPr lang="en-US" sz="4000" dirty="0" smtClean="0">
                <a:solidFill>
                  <a:prstClr val="black"/>
                </a:solidFill>
                <a:latin typeface="Calibri"/>
                <a:ea typeface="+mj-ea"/>
                <a:cs typeface="+mj-cs"/>
              </a:rPr>
              <a:t>Engaged </a:t>
            </a:r>
            <a:r>
              <a:rPr lang="en-US" sz="4000" dirty="0">
                <a:solidFill>
                  <a:prstClr val="black"/>
                </a:solidFill>
                <a:latin typeface="Calibri"/>
                <a:ea typeface="+mj-ea"/>
                <a:cs typeface="+mj-cs"/>
              </a:rPr>
              <a:t>Scholarship </a:t>
            </a:r>
            <a:endParaRPr lang="en-US" dirty="0"/>
          </a:p>
        </p:txBody>
      </p:sp>
      <p:sp>
        <p:nvSpPr>
          <p:cNvPr id="3" name="Content Placeholder 2"/>
          <p:cNvSpPr>
            <a:spLocks noGrp="1"/>
          </p:cNvSpPr>
          <p:nvPr>
            <p:ph idx="1"/>
          </p:nvPr>
        </p:nvSpPr>
        <p:spPr/>
        <p:txBody>
          <a:bodyPr/>
          <a:lstStyle/>
          <a:p>
            <a:pPr marL="342900" lvl="0" indent="-342900" fontAlgn="auto">
              <a:spcAft>
                <a:spcPts val="0"/>
              </a:spcAft>
              <a:buFont typeface="Arial" pitchFamily="34" charset="0"/>
              <a:buChar char="•"/>
            </a:pPr>
            <a:r>
              <a:rPr lang="en-US" sz="3200" dirty="0">
                <a:solidFill>
                  <a:prstClr val="black"/>
                </a:solidFill>
                <a:cs typeface="+mn-cs"/>
              </a:rPr>
              <a:t>OSU earned the prestigious Carnegie Engaged Institution status in 2011</a:t>
            </a:r>
          </a:p>
          <a:p>
            <a:pPr marL="342900" lvl="0" indent="-342900" fontAlgn="auto">
              <a:spcAft>
                <a:spcPts val="0"/>
              </a:spcAft>
              <a:buFont typeface="Arial" pitchFamily="34" charset="0"/>
              <a:buChar char="•"/>
            </a:pPr>
            <a:r>
              <a:rPr lang="en-US" sz="3200" dirty="0">
                <a:solidFill>
                  <a:prstClr val="black"/>
                </a:solidFill>
                <a:cs typeface="+mn-cs"/>
              </a:rPr>
              <a:t>Rigor is not based solely in procedures utilized, but rather in the openness and transparency of the scholarly enterprise that welcomes active participation on an equal basis by academic and community scholars and practitioners. </a:t>
            </a:r>
          </a:p>
          <a:p>
            <a:endParaRPr lang="en-US" dirty="0"/>
          </a:p>
        </p:txBody>
      </p:sp>
      <p:sp>
        <p:nvSpPr>
          <p:cNvPr id="4" name="Date Placeholder 3"/>
          <p:cNvSpPr>
            <a:spLocks noGrp="1"/>
          </p:cNvSpPr>
          <p:nvPr>
            <p:ph type="dt" sz="half" idx="10"/>
          </p:nvPr>
        </p:nvSpPr>
        <p:spPr/>
        <p:txBody>
          <a:bodyPr/>
          <a:lstStyle/>
          <a:p>
            <a:fld id="{D8FDC965-7079-4FF3-AE33-48291CC3087C}" type="datetime4">
              <a:rPr lang="en-US" smtClean="0"/>
              <a:pPr/>
              <a:t>January 14, 2013</a:t>
            </a:fld>
            <a:endParaRPr lang="en-US"/>
          </a:p>
        </p:txBody>
      </p:sp>
      <p:sp>
        <p:nvSpPr>
          <p:cNvPr id="5" name="Slide Number Placeholder 4"/>
          <p:cNvSpPr>
            <a:spLocks noGrp="1"/>
          </p:cNvSpPr>
          <p:nvPr>
            <p:ph type="sldNum" sz="quarter" idx="11"/>
          </p:nvPr>
        </p:nvSpPr>
        <p:spPr/>
        <p:txBody>
          <a:bodyPr/>
          <a:lstStyle/>
          <a:p>
            <a:fld id="{43183C4C-EBF1-1A4D-90EC-74EBA7EEE60F}" type="slidenum">
              <a:rPr lang="en-US" smtClean="0"/>
              <a:pPr/>
              <a:t>18</a:t>
            </a:fld>
            <a:endParaRPr lang="en-US"/>
          </a:p>
        </p:txBody>
      </p:sp>
    </p:spTree>
    <p:extLst>
      <p:ext uri="{BB962C8B-B14F-4D97-AF65-F5344CB8AC3E}">
        <p14:creationId xmlns:p14="http://schemas.microsoft.com/office/powerpoint/2010/main" val="323614729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fontScale="92500" lnSpcReduction="10000"/>
          </a:bodyPr>
          <a:lstStyle/>
          <a:p>
            <a:r>
              <a:rPr lang="en-US" dirty="0" smtClean="0"/>
              <a:t>North coast regions has many Extension programs </a:t>
            </a:r>
          </a:p>
          <a:p>
            <a:pPr marL="685800" lvl="1" indent="-457200">
              <a:buFont typeface="+mj-lt"/>
              <a:buAutoNum type="arabicPeriod"/>
            </a:pPr>
            <a:r>
              <a:rPr lang="en-US" dirty="0" smtClean="0"/>
              <a:t>Small farms</a:t>
            </a:r>
          </a:p>
          <a:p>
            <a:pPr marL="685800" lvl="1" indent="-457200">
              <a:buFont typeface="+mj-lt"/>
              <a:buAutoNum type="arabicPeriod"/>
            </a:pPr>
            <a:r>
              <a:rPr lang="en-US" dirty="0" smtClean="0"/>
              <a:t>Forestry</a:t>
            </a:r>
          </a:p>
          <a:p>
            <a:pPr marL="685800" lvl="1" indent="-457200">
              <a:buFont typeface="+mj-lt"/>
              <a:buAutoNum type="arabicPeriod"/>
            </a:pPr>
            <a:r>
              <a:rPr lang="en-US" dirty="0" smtClean="0"/>
              <a:t>Child care resource and referral system</a:t>
            </a:r>
          </a:p>
          <a:p>
            <a:pPr marL="685800" lvl="1" indent="-457200">
              <a:buFont typeface="+mj-lt"/>
              <a:buAutoNum type="arabicPeriod"/>
            </a:pPr>
            <a:r>
              <a:rPr lang="en-US" dirty="0" smtClean="0"/>
              <a:t>Disaster preparedness programs</a:t>
            </a:r>
          </a:p>
          <a:p>
            <a:pPr marL="685800" lvl="1" indent="-457200">
              <a:buFont typeface="+mj-lt"/>
              <a:buAutoNum type="arabicPeriod"/>
            </a:pPr>
            <a:r>
              <a:rPr lang="en-US" dirty="0" smtClean="0"/>
              <a:t>Youth education</a:t>
            </a:r>
          </a:p>
          <a:p>
            <a:pPr marL="685800" lvl="1" indent="-457200">
              <a:buFont typeface="+mj-lt"/>
              <a:buAutoNum type="arabicPeriod"/>
            </a:pPr>
            <a:r>
              <a:rPr lang="en-US" dirty="0" smtClean="0"/>
              <a:t>Nutrition and fight against childhood obesity</a:t>
            </a:r>
          </a:p>
          <a:p>
            <a:pPr marL="685800" lvl="1" indent="-457200">
              <a:buFont typeface="+mj-lt"/>
              <a:buAutoNum type="arabicPeriod"/>
            </a:pPr>
            <a:r>
              <a:rPr lang="en-US" dirty="0" smtClean="0"/>
              <a:t>Youth &amp; adult literacy programs</a:t>
            </a:r>
          </a:p>
          <a:p>
            <a:pPr marL="685800" lvl="1" indent="-457200">
              <a:buFont typeface="+mj-lt"/>
              <a:buAutoNum type="arabicPeriod"/>
            </a:pPr>
            <a:r>
              <a:rPr lang="en-US" dirty="0" smtClean="0"/>
              <a:t>Master Gardening program</a:t>
            </a:r>
          </a:p>
          <a:p>
            <a:pPr lvl="1"/>
            <a:endParaRPr lang="en-US" dirty="0" smtClean="0"/>
          </a:p>
          <a:p>
            <a:pPr lvl="1"/>
            <a:endParaRPr lang="en-US" dirty="0"/>
          </a:p>
        </p:txBody>
      </p:sp>
      <p:sp>
        <p:nvSpPr>
          <p:cNvPr id="6" name="Content Placeholder 5"/>
          <p:cNvSpPr>
            <a:spLocks noGrp="1"/>
          </p:cNvSpPr>
          <p:nvPr>
            <p:ph idx="10"/>
          </p:nvPr>
        </p:nvSpPr>
        <p:spPr/>
        <p:txBody>
          <a:bodyPr>
            <a:normAutofit lnSpcReduction="10000"/>
          </a:bodyPr>
          <a:lstStyle/>
          <a:p>
            <a:pPr lvl="0"/>
            <a:r>
              <a:rPr lang="en-US" dirty="0"/>
              <a:t>North coast regions has many Extension programs </a:t>
            </a:r>
          </a:p>
          <a:p>
            <a:pPr marL="685800" lvl="1" indent="-457200">
              <a:buFont typeface="+mj-lt"/>
              <a:buAutoNum type="arabicPeriod" startAt="8"/>
            </a:pPr>
            <a:r>
              <a:rPr lang="en-US" dirty="0" smtClean="0"/>
              <a:t>Dairy and livestock programs</a:t>
            </a:r>
          </a:p>
          <a:p>
            <a:pPr marL="685800" lvl="1" indent="-457200">
              <a:buFont typeface="+mj-lt"/>
              <a:buAutoNum type="arabicPeriod" startAt="8"/>
            </a:pPr>
            <a:r>
              <a:rPr lang="en-US" dirty="0" smtClean="0"/>
              <a:t>Strong women program</a:t>
            </a:r>
          </a:p>
          <a:p>
            <a:pPr marL="685800" lvl="1" indent="-457200">
              <a:buFont typeface="+mj-lt"/>
              <a:buAutoNum type="arabicPeriod" startAt="8"/>
            </a:pPr>
            <a:r>
              <a:rPr lang="en-US" dirty="0" smtClean="0"/>
              <a:t>Aging wisely program</a:t>
            </a:r>
          </a:p>
          <a:p>
            <a:pPr marL="685800" lvl="1" indent="-457200">
              <a:buFont typeface="+mj-lt"/>
              <a:buAutoNum type="arabicPeriod" startAt="8"/>
            </a:pPr>
            <a:r>
              <a:rPr lang="en-US" dirty="0" smtClean="0"/>
              <a:t>Aquaculture</a:t>
            </a:r>
          </a:p>
          <a:p>
            <a:pPr marL="685800" lvl="1" indent="-457200">
              <a:buFont typeface="+mj-lt"/>
              <a:buAutoNum type="arabicPeriod" startAt="8"/>
            </a:pPr>
            <a:r>
              <a:rPr lang="en-US" dirty="0" smtClean="0"/>
              <a:t>Fisheries</a:t>
            </a:r>
          </a:p>
          <a:p>
            <a:pPr marL="685800" lvl="1" indent="-457200">
              <a:buFont typeface="+mj-lt"/>
              <a:buAutoNum type="arabicPeriod" startAt="8"/>
            </a:pPr>
            <a:r>
              <a:rPr lang="en-US" dirty="0" smtClean="0"/>
              <a:t>Fishery products &amp; Marketing</a:t>
            </a:r>
          </a:p>
          <a:p>
            <a:pPr marL="685800" lvl="1" indent="-457200">
              <a:buFont typeface="+mj-lt"/>
              <a:buAutoNum type="arabicPeriod" startAt="8"/>
            </a:pPr>
            <a:r>
              <a:rPr lang="en-US" dirty="0" smtClean="0"/>
              <a:t>Hispanic Nutrition program</a:t>
            </a:r>
          </a:p>
          <a:p>
            <a:pPr marL="685800" lvl="1" indent="-457200">
              <a:buFont typeface="+mj-lt"/>
              <a:buAutoNum type="arabicPeriod" startAt="8"/>
            </a:pPr>
            <a:r>
              <a:rPr lang="en-US" dirty="0" smtClean="0"/>
              <a:t>Local foods connection program </a:t>
            </a:r>
          </a:p>
          <a:p>
            <a:pPr marL="685800" lvl="1" indent="-457200">
              <a:buFont typeface="+mj-lt"/>
              <a:buAutoNum type="arabicPeriod" startAt="8"/>
            </a:pPr>
            <a:r>
              <a:rPr lang="en-US" dirty="0" smtClean="0"/>
              <a:t>General nutrition program</a:t>
            </a:r>
          </a:p>
          <a:p>
            <a:endParaRPr lang="en-US" dirty="0"/>
          </a:p>
        </p:txBody>
      </p:sp>
      <p:sp>
        <p:nvSpPr>
          <p:cNvPr id="4" name="Title 3"/>
          <p:cNvSpPr>
            <a:spLocks noGrp="1"/>
          </p:cNvSpPr>
          <p:nvPr>
            <p:ph type="title"/>
          </p:nvPr>
        </p:nvSpPr>
        <p:spPr/>
        <p:txBody>
          <a:bodyPr/>
          <a:lstStyle/>
          <a:p>
            <a:r>
              <a:rPr lang="en-US" dirty="0" smtClean="0"/>
              <a:t>Extension Programs (North Coast)</a:t>
            </a:r>
            <a:endParaRPr lang="en-US" dirty="0"/>
          </a:p>
        </p:txBody>
      </p:sp>
      <p:sp>
        <p:nvSpPr>
          <p:cNvPr id="2" name="Date Placeholder 1"/>
          <p:cNvSpPr>
            <a:spLocks noGrp="1"/>
          </p:cNvSpPr>
          <p:nvPr>
            <p:ph type="dt" sz="half" idx="11"/>
          </p:nvPr>
        </p:nvSpPr>
        <p:spPr/>
        <p:txBody>
          <a:bodyPr/>
          <a:lstStyle/>
          <a:p>
            <a:fld id="{800E9ECF-EA4F-46B9-8205-567987781B24}" type="datetime4">
              <a:rPr lang="en-US" smtClean="0"/>
              <a:pPr/>
              <a:t>January 14, 2013</a:t>
            </a:fld>
            <a:endParaRPr lang="en-US"/>
          </a:p>
        </p:txBody>
      </p:sp>
      <p:sp>
        <p:nvSpPr>
          <p:cNvPr id="3" name="Slide Number Placeholder 2"/>
          <p:cNvSpPr>
            <a:spLocks noGrp="1"/>
          </p:cNvSpPr>
          <p:nvPr>
            <p:ph type="sldNum" sz="quarter" idx="12"/>
          </p:nvPr>
        </p:nvSpPr>
        <p:spPr/>
        <p:txBody>
          <a:bodyPr/>
          <a:lstStyle/>
          <a:p>
            <a:fld id="{43183C4C-EBF1-1A4D-90EC-74EBA7EEE60F}" type="slidenum">
              <a:rPr lang="en-US" smtClean="0"/>
              <a:pPr/>
              <a:t>1</a:t>
            </a:fld>
            <a:endParaRPr lang="en-US" dirty="0"/>
          </a:p>
        </p:txBody>
      </p:sp>
    </p:spTree>
    <p:extLst>
      <p:ext uri="{BB962C8B-B14F-4D97-AF65-F5344CB8AC3E}">
        <p14:creationId xmlns:p14="http://schemas.microsoft.com/office/powerpoint/2010/main" val="343567604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prstClr val="black"/>
                </a:solidFill>
                <a:latin typeface="Calibri"/>
                <a:ea typeface="+mj-ea"/>
                <a:cs typeface="+mj-cs"/>
              </a:rPr>
              <a:t>Needs Assessment</a:t>
            </a:r>
            <a:endParaRPr lang="en-US" dirty="0"/>
          </a:p>
        </p:txBody>
      </p:sp>
      <p:sp>
        <p:nvSpPr>
          <p:cNvPr id="3" name="Content Placeholder 2"/>
          <p:cNvSpPr>
            <a:spLocks noGrp="1"/>
          </p:cNvSpPr>
          <p:nvPr>
            <p:ph idx="1"/>
          </p:nvPr>
        </p:nvSpPr>
        <p:spPr>
          <a:xfrm>
            <a:off x="457200" y="1371600"/>
            <a:ext cx="8229600" cy="4802506"/>
          </a:xfrm>
        </p:spPr>
        <p:txBody>
          <a:bodyPr>
            <a:normAutofit lnSpcReduction="10000"/>
          </a:bodyPr>
          <a:lstStyle/>
          <a:p>
            <a:pPr marL="342900" lvl="0" indent="-342900" fontAlgn="auto">
              <a:spcAft>
                <a:spcPts val="0"/>
              </a:spcAft>
              <a:buFont typeface="Arial" pitchFamily="34" charset="0"/>
              <a:buChar char="•"/>
            </a:pPr>
            <a:r>
              <a:rPr lang="en-US" sz="3000" dirty="0">
                <a:solidFill>
                  <a:prstClr val="black"/>
                </a:solidFill>
              </a:rPr>
              <a:t>Define needs</a:t>
            </a:r>
          </a:p>
          <a:p>
            <a:pPr marL="742950" lvl="1" indent="-285750" fontAlgn="auto">
              <a:spcAft>
                <a:spcPts val="0"/>
              </a:spcAft>
              <a:buFont typeface="Arial" pitchFamily="34" charset="0"/>
              <a:buChar char="–"/>
            </a:pPr>
            <a:r>
              <a:rPr lang="en-US" sz="2600" dirty="0">
                <a:solidFill>
                  <a:prstClr val="black"/>
                </a:solidFill>
              </a:rPr>
              <a:t>Gap between what is condition and what is desired</a:t>
            </a:r>
          </a:p>
          <a:p>
            <a:pPr marL="742950" lvl="1" indent="-285750" fontAlgn="auto">
              <a:spcAft>
                <a:spcPts val="0"/>
              </a:spcAft>
              <a:buFont typeface="Arial" pitchFamily="34" charset="0"/>
              <a:buChar char="–"/>
            </a:pPr>
            <a:r>
              <a:rPr lang="en-US" sz="2600" dirty="0">
                <a:solidFill>
                  <a:prstClr val="black"/>
                </a:solidFill>
              </a:rPr>
              <a:t>What is desired (measurable) defined by stakeholders</a:t>
            </a:r>
            <a:endParaRPr lang="en-US" dirty="0"/>
          </a:p>
          <a:p>
            <a:pPr marL="342900" lvl="0" indent="-342900" fontAlgn="auto">
              <a:spcAft>
                <a:spcPts val="0"/>
              </a:spcAft>
              <a:buFont typeface="Arial" pitchFamily="34" charset="0"/>
              <a:buChar char="•"/>
            </a:pPr>
            <a:r>
              <a:rPr lang="en-US" sz="3000" dirty="0" smtClean="0">
                <a:solidFill>
                  <a:prstClr val="black"/>
                </a:solidFill>
                <a:cs typeface="+mn-cs"/>
              </a:rPr>
              <a:t>Moving </a:t>
            </a:r>
            <a:r>
              <a:rPr lang="en-US" sz="3000" dirty="0">
                <a:solidFill>
                  <a:prstClr val="black"/>
                </a:solidFill>
                <a:cs typeface="+mn-cs"/>
              </a:rPr>
              <a:t>away from </a:t>
            </a:r>
            <a:r>
              <a:rPr lang="en-US" sz="3000" dirty="0" smtClean="0">
                <a:solidFill>
                  <a:prstClr val="black"/>
                </a:solidFill>
                <a:cs typeface="+mn-cs"/>
              </a:rPr>
              <a:t>outreach</a:t>
            </a:r>
            <a:r>
              <a:rPr lang="en-US" sz="3000" dirty="0" smtClean="0">
                <a:solidFill>
                  <a:prstClr val="black"/>
                </a:solidFill>
                <a:cs typeface="+mn-cs"/>
              </a:rPr>
              <a:t> </a:t>
            </a:r>
            <a:r>
              <a:rPr lang="en-US" sz="3000" dirty="0">
                <a:solidFill>
                  <a:prstClr val="black"/>
                </a:solidFill>
                <a:cs typeface="+mn-cs"/>
              </a:rPr>
              <a:t>to engagement where partners are equal participants in creating and shaping knowledge in other words embracing mutualism and reciprocity. </a:t>
            </a:r>
          </a:p>
          <a:p>
            <a:pPr marL="342900" lvl="0" indent="-342900" fontAlgn="auto">
              <a:spcAft>
                <a:spcPts val="0"/>
              </a:spcAft>
              <a:buFont typeface="Arial" pitchFamily="34" charset="0"/>
              <a:buChar char="•"/>
            </a:pPr>
            <a:r>
              <a:rPr lang="en-US" sz="3000" dirty="0">
                <a:solidFill>
                  <a:prstClr val="black"/>
                </a:solidFill>
                <a:cs typeface="+mn-cs"/>
              </a:rPr>
              <a:t>Outreach begins with an answer and engagement ends with </a:t>
            </a:r>
            <a:r>
              <a:rPr lang="en-US" sz="3000" dirty="0" smtClean="0">
                <a:solidFill>
                  <a:prstClr val="black"/>
                </a:solidFill>
                <a:cs typeface="+mn-cs"/>
              </a:rPr>
              <a:t>one</a:t>
            </a:r>
          </a:p>
          <a:p>
            <a:pPr marL="342900" lvl="0" indent="-342900" fontAlgn="auto">
              <a:spcAft>
                <a:spcPts val="0"/>
              </a:spcAft>
              <a:buFont typeface="Arial" pitchFamily="34" charset="0"/>
              <a:buChar char="•"/>
            </a:pPr>
            <a:r>
              <a:rPr lang="en-US" sz="3000" dirty="0" smtClean="0">
                <a:solidFill>
                  <a:prstClr val="black"/>
                </a:solidFill>
                <a:cs typeface="+mn-cs"/>
              </a:rPr>
              <a:t>Given reduced FTE, this is what can work best </a:t>
            </a:r>
            <a:endParaRPr lang="en-US" sz="3000" dirty="0">
              <a:solidFill>
                <a:prstClr val="black"/>
              </a:solidFill>
              <a:cs typeface="+mn-cs"/>
            </a:endParaRPr>
          </a:p>
        </p:txBody>
      </p:sp>
      <p:sp>
        <p:nvSpPr>
          <p:cNvPr id="4" name="Date Placeholder 3"/>
          <p:cNvSpPr>
            <a:spLocks noGrp="1"/>
          </p:cNvSpPr>
          <p:nvPr>
            <p:ph type="dt" sz="half" idx="10"/>
          </p:nvPr>
        </p:nvSpPr>
        <p:spPr/>
        <p:txBody>
          <a:bodyPr/>
          <a:lstStyle/>
          <a:p>
            <a:fld id="{D8FDC965-7079-4FF3-AE33-48291CC3087C}" type="datetime4">
              <a:rPr lang="en-US" smtClean="0"/>
              <a:pPr/>
              <a:t>January 14, 2013</a:t>
            </a:fld>
            <a:endParaRPr lang="en-US"/>
          </a:p>
        </p:txBody>
      </p:sp>
      <p:sp>
        <p:nvSpPr>
          <p:cNvPr id="5" name="Slide Number Placeholder 4"/>
          <p:cNvSpPr>
            <a:spLocks noGrp="1"/>
          </p:cNvSpPr>
          <p:nvPr>
            <p:ph type="sldNum" sz="quarter" idx="11"/>
          </p:nvPr>
        </p:nvSpPr>
        <p:spPr/>
        <p:txBody>
          <a:bodyPr/>
          <a:lstStyle/>
          <a:p>
            <a:fld id="{43183C4C-EBF1-1A4D-90EC-74EBA7EEE60F}" type="slidenum">
              <a:rPr lang="en-US" smtClean="0"/>
              <a:pPr/>
              <a:t>19</a:t>
            </a:fld>
            <a:endParaRPr lang="en-US"/>
          </a:p>
        </p:txBody>
      </p:sp>
    </p:spTree>
    <p:extLst>
      <p:ext uri="{BB962C8B-B14F-4D97-AF65-F5344CB8AC3E}">
        <p14:creationId xmlns:p14="http://schemas.microsoft.com/office/powerpoint/2010/main" val="55426066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457200" y="838200"/>
            <a:ext cx="8382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914400" eaLnBrk="1" hangingPunct="1"/>
            <a:r>
              <a:rPr lang="en-US" sz="2400" dirty="0" smtClean="0">
                <a:solidFill>
                  <a:prstClr val="white"/>
                </a:solidFill>
                <a:latin typeface="Arial" pitchFamily="34" charset="0"/>
                <a:cs typeface="Arial" pitchFamily="34" charset="0"/>
              </a:rPr>
              <a:t>OSU Extension Forestry &amp; Natural Resources</a:t>
            </a:r>
            <a:endParaRPr lang="en-US" sz="2400" dirty="0">
              <a:solidFill>
                <a:prstClr val="white"/>
              </a:solidFill>
              <a:latin typeface="Arial" pitchFamily="34" charset="0"/>
              <a:cs typeface="Arial" pitchFamily="34" charset="0"/>
            </a:endParaRPr>
          </a:p>
        </p:txBody>
      </p:sp>
      <p:pic>
        <p:nvPicPr>
          <p:cNvPr id="18435" name="Picture 3" descr="Nobles at Nelsons on Spangler R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7200" y="1295400"/>
            <a:ext cx="2286000" cy="1714500"/>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436" name="Picture 4" descr="RMP Stream Survey, 200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676400"/>
            <a:ext cx="2895600" cy="2090738"/>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8437" name="Text Box 5"/>
          <p:cNvSpPr txBox="1">
            <a:spLocks noChangeArrowheads="1"/>
          </p:cNvSpPr>
          <p:nvPr/>
        </p:nvSpPr>
        <p:spPr bwMode="auto">
          <a:xfrm>
            <a:off x="6629400" y="1219200"/>
            <a:ext cx="2387192"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914400"/>
            <a:r>
              <a:rPr lang="en-US" sz="1600" b="1" dirty="0" smtClean="0">
                <a:solidFill>
                  <a:prstClr val="white"/>
                </a:solidFill>
              </a:rPr>
              <a:t>*Master </a:t>
            </a:r>
            <a:r>
              <a:rPr lang="en-US" sz="1600" b="1" dirty="0">
                <a:solidFill>
                  <a:prstClr val="white"/>
                </a:solidFill>
              </a:rPr>
              <a:t>Woodland</a:t>
            </a:r>
          </a:p>
          <a:p>
            <a:pPr defTabSz="914400"/>
            <a:r>
              <a:rPr lang="en-US" sz="1600" b="1" dirty="0">
                <a:solidFill>
                  <a:prstClr val="white"/>
                </a:solidFill>
              </a:rPr>
              <a:t>   Manager Program</a:t>
            </a:r>
          </a:p>
          <a:p>
            <a:pPr defTabSz="914400"/>
            <a:r>
              <a:rPr lang="en-US" sz="1600" b="1" dirty="0">
                <a:solidFill>
                  <a:prstClr val="white"/>
                </a:solidFill>
              </a:rPr>
              <a:t>*</a:t>
            </a:r>
            <a:r>
              <a:rPr lang="en-US" sz="1600" b="1" dirty="0" smtClean="0">
                <a:solidFill>
                  <a:prstClr val="white"/>
                </a:solidFill>
              </a:rPr>
              <a:t>Basic </a:t>
            </a:r>
            <a:r>
              <a:rPr lang="en-US" sz="1600" b="1" dirty="0">
                <a:solidFill>
                  <a:prstClr val="white"/>
                </a:solidFill>
              </a:rPr>
              <a:t>Forestry</a:t>
            </a:r>
          </a:p>
          <a:p>
            <a:pPr defTabSz="914400"/>
            <a:r>
              <a:rPr lang="en-US" sz="1600" b="1" dirty="0">
                <a:solidFill>
                  <a:prstClr val="white"/>
                </a:solidFill>
              </a:rPr>
              <a:t>   Short Course</a:t>
            </a:r>
          </a:p>
          <a:p>
            <a:pPr defTabSz="914400"/>
            <a:r>
              <a:rPr lang="en-US" sz="1600" b="1" dirty="0" smtClean="0">
                <a:solidFill>
                  <a:prstClr val="white"/>
                </a:solidFill>
              </a:rPr>
              <a:t>*Ties to the Land</a:t>
            </a:r>
          </a:p>
          <a:p>
            <a:pPr defTabSz="914400"/>
            <a:r>
              <a:rPr lang="en-US" sz="1600" b="1" dirty="0" smtClean="0">
                <a:solidFill>
                  <a:prstClr val="white"/>
                </a:solidFill>
              </a:rPr>
              <a:t>*Management plans</a:t>
            </a:r>
            <a:endParaRPr lang="en-US" sz="1600" b="1" dirty="0">
              <a:solidFill>
                <a:prstClr val="white"/>
              </a:solidFill>
            </a:endParaRPr>
          </a:p>
          <a:p>
            <a:pPr defTabSz="914400"/>
            <a:r>
              <a:rPr lang="en-US" sz="1600" b="1" dirty="0" smtClean="0">
                <a:solidFill>
                  <a:prstClr val="white"/>
                </a:solidFill>
              </a:rPr>
              <a:t>*Tree </a:t>
            </a:r>
            <a:r>
              <a:rPr lang="en-US" sz="1600" b="1" dirty="0">
                <a:solidFill>
                  <a:prstClr val="white"/>
                </a:solidFill>
              </a:rPr>
              <a:t>Schools</a:t>
            </a:r>
          </a:p>
          <a:p>
            <a:pPr defTabSz="914400"/>
            <a:r>
              <a:rPr lang="en-US" sz="1600" b="1" dirty="0" smtClean="0">
                <a:solidFill>
                  <a:prstClr val="white"/>
                </a:solidFill>
              </a:rPr>
              <a:t>*Backyard Forestry</a:t>
            </a:r>
          </a:p>
          <a:p>
            <a:pPr defTabSz="914400"/>
            <a:r>
              <a:rPr lang="en-US" sz="1600" b="1" dirty="0" smtClean="0">
                <a:solidFill>
                  <a:prstClr val="white"/>
                </a:solidFill>
              </a:rPr>
              <a:t>*Forest health</a:t>
            </a:r>
          </a:p>
          <a:p>
            <a:pPr defTabSz="914400"/>
            <a:r>
              <a:rPr lang="en-US" sz="1600" b="1" dirty="0" smtClean="0">
                <a:solidFill>
                  <a:prstClr val="white"/>
                </a:solidFill>
              </a:rPr>
              <a:t>*Marketing, harvesting</a:t>
            </a:r>
          </a:p>
          <a:p>
            <a:pPr defTabSz="914400"/>
            <a:r>
              <a:rPr lang="en-US" sz="1600" b="1" dirty="0" smtClean="0">
                <a:solidFill>
                  <a:prstClr val="white"/>
                </a:solidFill>
              </a:rPr>
              <a:t>*Roads</a:t>
            </a:r>
          </a:p>
          <a:p>
            <a:pPr defTabSz="914400"/>
            <a:r>
              <a:rPr lang="en-US" sz="1600" b="1" dirty="0" smtClean="0">
                <a:solidFill>
                  <a:prstClr val="white"/>
                </a:solidFill>
              </a:rPr>
              <a:t>*And More…</a:t>
            </a:r>
            <a:endParaRPr lang="en-US" sz="1600" b="1" dirty="0">
              <a:solidFill>
                <a:prstClr val="white"/>
              </a:solidFill>
            </a:endParaRPr>
          </a:p>
          <a:p>
            <a:pPr defTabSz="914400"/>
            <a:r>
              <a:rPr lang="en-US" sz="1600" b="1" dirty="0" smtClean="0">
                <a:solidFill>
                  <a:prstClr val="white"/>
                </a:solidFill>
              </a:rPr>
              <a:t> </a:t>
            </a:r>
            <a:endParaRPr lang="en-US" sz="1600" b="1" dirty="0">
              <a:solidFill>
                <a:prstClr val="white"/>
              </a:solidFill>
            </a:endParaRPr>
          </a:p>
        </p:txBody>
      </p:sp>
      <p:sp>
        <p:nvSpPr>
          <p:cNvPr id="18438" name="Text Box 6"/>
          <p:cNvSpPr txBox="1">
            <a:spLocks noChangeArrowheads="1"/>
          </p:cNvSpPr>
          <p:nvPr/>
        </p:nvSpPr>
        <p:spPr bwMode="auto">
          <a:xfrm>
            <a:off x="3657600" y="4495800"/>
            <a:ext cx="3614259"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914400"/>
            <a:r>
              <a:rPr lang="en-US" sz="1600" b="1" dirty="0" smtClean="0">
                <a:solidFill>
                  <a:prstClr val="white"/>
                </a:solidFill>
              </a:rPr>
              <a:t>*</a:t>
            </a:r>
            <a:r>
              <a:rPr lang="en-US" sz="1600" b="1" dirty="0" err="1" smtClean="0">
                <a:solidFill>
                  <a:prstClr val="white"/>
                </a:solidFill>
              </a:rPr>
              <a:t>Wildland</a:t>
            </a:r>
            <a:r>
              <a:rPr lang="en-US" sz="1600" b="1" dirty="0" smtClean="0">
                <a:solidFill>
                  <a:prstClr val="white"/>
                </a:solidFill>
              </a:rPr>
              <a:t> fire education</a:t>
            </a:r>
            <a:endParaRPr lang="en-US" sz="1600" b="1" dirty="0">
              <a:solidFill>
                <a:prstClr val="white"/>
              </a:solidFill>
            </a:endParaRPr>
          </a:p>
          <a:p>
            <a:pPr defTabSz="914400"/>
            <a:r>
              <a:rPr lang="en-US" sz="1600" b="1" dirty="0" smtClean="0">
                <a:solidFill>
                  <a:prstClr val="white"/>
                </a:solidFill>
              </a:rPr>
              <a:t>*Christmas trees</a:t>
            </a:r>
            <a:endParaRPr lang="en-US" sz="1600" b="1" dirty="0">
              <a:solidFill>
                <a:prstClr val="white"/>
              </a:solidFill>
            </a:endParaRPr>
          </a:p>
          <a:p>
            <a:pPr defTabSz="914400"/>
            <a:r>
              <a:rPr lang="en-US" sz="1600" b="1" dirty="0" smtClean="0">
                <a:solidFill>
                  <a:prstClr val="white"/>
                </a:solidFill>
              </a:rPr>
              <a:t>*Wood Innovation Center</a:t>
            </a:r>
            <a:endParaRPr lang="en-US" sz="1600" b="1" dirty="0">
              <a:solidFill>
                <a:prstClr val="white"/>
              </a:solidFill>
            </a:endParaRPr>
          </a:p>
          <a:p>
            <a:pPr defTabSz="914400"/>
            <a:r>
              <a:rPr lang="en-US" sz="1600" b="1" dirty="0" smtClean="0">
                <a:solidFill>
                  <a:prstClr val="white"/>
                </a:solidFill>
              </a:rPr>
              <a:t>*Forest Industries Directory</a:t>
            </a:r>
          </a:p>
          <a:p>
            <a:pPr defTabSz="914400"/>
            <a:r>
              <a:rPr lang="en-US" sz="1600" b="1" dirty="0" smtClean="0">
                <a:solidFill>
                  <a:prstClr val="white"/>
                </a:solidFill>
              </a:rPr>
              <a:t>*Forest products industry training</a:t>
            </a:r>
            <a:endParaRPr lang="en-US" sz="1600" b="1" dirty="0">
              <a:solidFill>
                <a:prstClr val="white"/>
              </a:solidFill>
            </a:endParaRPr>
          </a:p>
          <a:p>
            <a:pPr defTabSz="914400"/>
            <a:r>
              <a:rPr lang="en-US" sz="1600" b="1" dirty="0" smtClean="0">
                <a:solidFill>
                  <a:prstClr val="white"/>
                </a:solidFill>
              </a:rPr>
              <a:t>*International forestry study tours</a:t>
            </a:r>
          </a:p>
          <a:p>
            <a:pPr defTabSz="914400"/>
            <a:r>
              <a:rPr lang="en-US" sz="1600" b="1" dirty="0" smtClean="0">
                <a:solidFill>
                  <a:prstClr val="white"/>
                </a:solidFill>
              </a:rPr>
              <a:t>*Wood Magic</a:t>
            </a:r>
            <a:endParaRPr lang="en-US" sz="1600" b="1" dirty="0">
              <a:solidFill>
                <a:prstClr val="white"/>
              </a:solidFill>
            </a:endParaRPr>
          </a:p>
        </p:txBody>
      </p:sp>
      <p:pic>
        <p:nvPicPr>
          <p:cNvPr id="18439" name="Picture 7" descr="IMG_08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2438400"/>
            <a:ext cx="2590800" cy="19431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8440" name="Picture 8" descr="wildlanfirelogo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4292600"/>
            <a:ext cx="3048000" cy="2032000"/>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441" name="Picture 9" descr="Sawmill_PDX"/>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63844" y="4278895"/>
            <a:ext cx="1346756" cy="204570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9981487"/>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36589" y="990600"/>
            <a:ext cx="5129609" cy="1200329"/>
          </a:xfrm>
          <a:prstGeom prst="rect">
            <a:avLst/>
          </a:prstGeom>
          <a:solidFill>
            <a:schemeClr val="tx1"/>
          </a:solidFill>
        </p:spPr>
        <p:txBody>
          <a:bodyPr wrap="none" rtlCol="0">
            <a:spAutoFit/>
          </a:bodyPr>
          <a:lstStyle/>
          <a:p>
            <a:pPr algn="ctr" defTabSz="914400"/>
            <a:r>
              <a:rPr lang="en-US" sz="2400" dirty="0" smtClean="0">
                <a:solidFill>
                  <a:srgbClr val="F79646"/>
                </a:solidFill>
              </a:rPr>
              <a:t>Forestry and Natural Resources</a:t>
            </a:r>
          </a:p>
          <a:p>
            <a:pPr algn="ctr" defTabSz="914400"/>
            <a:r>
              <a:rPr lang="en-US" sz="2400" dirty="0" smtClean="0">
                <a:solidFill>
                  <a:srgbClr val="F79646"/>
                </a:solidFill>
              </a:rPr>
              <a:t>Extension Program</a:t>
            </a:r>
          </a:p>
          <a:p>
            <a:pPr algn="ctr" defTabSz="914400"/>
            <a:r>
              <a:rPr lang="en-US" sz="2400" dirty="0" smtClean="0">
                <a:solidFill>
                  <a:srgbClr val="F79646"/>
                </a:solidFill>
              </a:rPr>
              <a:t>Clatsop, Lincoln and Tillamook Counties</a:t>
            </a:r>
            <a:endParaRPr lang="en-US" sz="2400" dirty="0">
              <a:solidFill>
                <a:srgbClr val="F79646"/>
              </a:solidFill>
            </a:endParaRPr>
          </a:p>
        </p:txBody>
      </p:sp>
      <p:sp>
        <p:nvSpPr>
          <p:cNvPr id="3" name="TextBox 2"/>
          <p:cNvSpPr txBox="1"/>
          <p:nvPr/>
        </p:nvSpPr>
        <p:spPr>
          <a:xfrm>
            <a:off x="661462" y="4114800"/>
            <a:ext cx="5129738" cy="1631216"/>
          </a:xfrm>
          <a:prstGeom prst="rect">
            <a:avLst/>
          </a:prstGeom>
          <a:noFill/>
        </p:spPr>
        <p:txBody>
          <a:bodyPr wrap="none" rtlCol="0">
            <a:spAutoFit/>
          </a:bodyPr>
          <a:lstStyle/>
          <a:p>
            <a:pPr defTabSz="914400"/>
            <a:r>
              <a:rPr lang="en-US" sz="2800" dirty="0" smtClean="0">
                <a:solidFill>
                  <a:srgbClr val="EEECE1"/>
                </a:solidFill>
              </a:rPr>
              <a:t>Planned </a:t>
            </a:r>
            <a:r>
              <a:rPr lang="en-US" sz="2800" u="sng" dirty="0" smtClean="0">
                <a:solidFill>
                  <a:srgbClr val="EEECE1"/>
                </a:solidFill>
              </a:rPr>
              <a:t>Program</a:t>
            </a:r>
            <a:r>
              <a:rPr lang="en-US" sz="2800" dirty="0" smtClean="0">
                <a:solidFill>
                  <a:srgbClr val="EEECE1"/>
                </a:solidFill>
              </a:rPr>
              <a:t> Time Allocation:</a:t>
            </a:r>
          </a:p>
          <a:p>
            <a:pPr defTabSz="914400"/>
            <a:r>
              <a:rPr lang="en-US" sz="2400" dirty="0" smtClean="0">
                <a:solidFill>
                  <a:srgbClr val="EEECE1"/>
                </a:solidFill>
              </a:rPr>
              <a:t>	Landowners		80%</a:t>
            </a:r>
          </a:p>
          <a:p>
            <a:pPr defTabSz="914400"/>
            <a:r>
              <a:rPr lang="en-US" sz="2400" dirty="0">
                <a:solidFill>
                  <a:srgbClr val="EEECE1"/>
                </a:solidFill>
              </a:rPr>
              <a:t>	</a:t>
            </a:r>
            <a:r>
              <a:rPr lang="en-US" sz="2400" dirty="0" smtClean="0">
                <a:solidFill>
                  <a:srgbClr val="EEECE1"/>
                </a:solidFill>
              </a:rPr>
              <a:t>General Public		15%</a:t>
            </a:r>
          </a:p>
          <a:p>
            <a:pPr defTabSz="914400"/>
            <a:r>
              <a:rPr lang="en-US" sz="2400" dirty="0">
                <a:solidFill>
                  <a:srgbClr val="EEECE1"/>
                </a:solidFill>
              </a:rPr>
              <a:t>	</a:t>
            </a:r>
            <a:r>
              <a:rPr lang="en-US" sz="2400" dirty="0" smtClean="0">
                <a:solidFill>
                  <a:srgbClr val="EEECE1"/>
                </a:solidFill>
              </a:rPr>
              <a:t>Industry		  5%</a:t>
            </a:r>
            <a:endParaRPr lang="en-US" sz="2400" dirty="0">
              <a:solidFill>
                <a:srgbClr val="EEECE1"/>
              </a:solidFill>
            </a:endParaRPr>
          </a:p>
        </p:txBody>
      </p:sp>
      <p:sp>
        <p:nvSpPr>
          <p:cNvPr id="4" name="TextBox 3"/>
          <p:cNvSpPr txBox="1"/>
          <p:nvPr/>
        </p:nvSpPr>
        <p:spPr>
          <a:xfrm>
            <a:off x="685800" y="2425005"/>
            <a:ext cx="8153400" cy="1384995"/>
          </a:xfrm>
          <a:prstGeom prst="rect">
            <a:avLst/>
          </a:prstGeom>
          <a:noFill/>
        </p:spPr>
        <p:txBody>
          <a:bodyPr wrap="square" rtlCol="0">
            <a:spAutoFit/>
          </a:bodyPr>
          <a:lstStyle/>
          <a:p>
            <a:pPr defTabSz="914400"/>
            <a:r>
              <a:rPr lang="en-US" sz="2800" dirty="0" smtClean="0">
                <a:solidFill>
                  <a:srgbClr val="EEECE1"/>
                </a:solidFill>
              </a:rPr>
              <a:t>Audiences include:  family forest landowners, industry, youth, other forestry professionals and the general public.</a:t>
            </a:r>
            <a:endParaRPr lang="en-US" sz="2400" dirty="0">
              <a:solidFill>
                <a:srgbClr val="EEECE1"/>
              </a:solidFill>
            </a:endParaRPr>
          </a:p>
        </p:txBody>
      </p:sp>
      <p:pic>
        <p:nvPicPr>
          <p:cNvPr id="1026" name="Picture 2" descr="C:\My Docs\My Documents\2A_Lincoln County Stuff\PROGRAMS - SEND PICS w PRESS RELEASES\2012\Howdy Neighbor Tour_Gene and Jessie Coopers August  55 attendees\Tour Pics\From John Smith\OSWA Howdy Neighbor Tour (Coopers) 02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15000" y="3737170"/>
            <a:ext cx="3246707" cy="243503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5485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9600" y="1219200"/>
            <a:ext cx="8382000" cy="5078313"/>
          </a:xfrm>
          <a:prstGeom prst="rect">
            <a:avLst/>
          </a:prstGeom>
          <a:noFill/>
        </p:spPr>
        <p:txBody>
          <a:bodyPr wrap="square" rtlCol="0">
            <a:spAutoFit/>
          </a:bodyPr>
          <a:lstStyle/>
          <a:p>
            <a:pPr defTabSz="914400"/>
            <a:r>
              <a:rPr lang="en-US" sz="2800" b="1" dirty="0" smtClean="0">
                <a:solidFill>
                  <a:srgbClr val="EEECE1"/>
                </a:solidFill>
              </a:rPr>
              <a:t>2013 Planned Programs:</a:t>
            </a:r>
          </a:p>
          <a:p>
            <a:pPr defTabSz="914400"/>
            <a:endParaRPr lang="en-US" sz="1600" b="1" dirty="0" smtClean="0">
              <a:solidFill>
                <a:srgbClr val="EEECE1"/>
              </a:solidFill>
            </a:endParaRPr>
          </a:p>
          <a:p>
            <a:pPr defTabSz="914400"/>
            <a:r>
              <a:rPr lang="en-US" sz="2000" dirty="0" smtClean="0">
                <a:solidFill>
                  <a:srgbClr val="EEECE1"/>
                </a:solidFill>
              </a:rPr>
              <a:t>Title: Compare efficiency and costs of  traditional heating fuels with firewood 	and wood pellets.  Lecture/computer lab at Community Colleges.</a:t>
            </a:r>
          </a:p>
          <a:p>
            <a:pPr defTabSz="914400"/>
            <a:r>
              <a:rPr lang="en-US" sz="2000" dirty="0" smtClean="0">
                <a:solidFill>
                  <a:srgbClr val="EEECE1"/>
                </a:solidFill>
              </a:rPr>
              <a:t>  Audience:  General public</a:t>
            </a:r>
          </a:p>
          <a:p>
            <a:pPr defTabSz="914400"/>
            <a:endParaRPr lang="en-US" sz="2000" dirty="0">
              <a:solidFill>
                <a:srgbClr val="EEECE1"/>
              </a:solidFill>
            </a:endParaRPr>
          </a:p>
          <a:p>
            <a:pPr defTabSz="914400"/>
            <a:r>
              <a:rPr lang="en-US" sz="2000" dirty="0" smtClean="0">
                <a:solidFill>
                  <a:srgbClr val="EEECE1"/>
                </a:solidFill>
              </a:rPr>
              <a:t>Title: Using the Web Soil Survey and other internet mapping tools.  	Lecture/computer lab at Community Colleges.</a:t>
            </a:r>
          </a:p>
          <a:p>
            <a:pPr defTabSz="914400"/>
            <a:r>
              <a:rPr lang="en-US" sz="2000" dirty="0" smtClean="0">
                <a:solidFill>
                  <a:srgbClr val="EEECE1"/>
                </a:solidFill>
              </a:rPr>
              <a:t>  Audience:  Ag and forest landowners</a:t>
            </a:r>
          </a:p>
          <a:p>
            <a:pPr defTabSz="914400"/>
            <a:endParaRPr lang="en-US" sz="2000" dirty="0">
              <a:solidFill>
                <a:srgbClr val="EEECE1"/>
              </a:solidFill>
            </a:endParaRPr>
          </a:p>
          <a:p>
            <a:pPr defTabSz="914400"/>
            <a:r>
              <a:rPr lang="en-US" sz="2000" dirty="0" smtClean="0">
                <a:solidFill>
                  <a:srgbClr val="EEECE1"/>
                </a:solidFill>
              </a:rPr>
              <a:t>Title:  Living with fire on the Oregon central and </a:t>
            </a:r>
          </a:p>
          <a:p>
            <a:pPr defTabSz="914400"/>
            <a:r>
              <a:rPr lang="en-US" sz="2000" dirty="0" smtClean="0">
                <a:solidFill>
                  <a:srgbClr val="EEECE1"/>
                </a:solidFill>
              </a:rPr>
              <a:t>           north coast.</a:t>
            </a:r>
          </a:p>
          <a:p>
            <a:pPr defTabSz="914400"/>
            <a:r>
              <a:rPr lang="en-US" sz="2000" dirty="0">
                <a:solidFill>
                  <a:srgbClr val="EEECE1"/>
                </a:solidFill>
              </a:rPr>
              <a:t> </a:t>
            </a:r>
            <a:r>
              <a:rPr lang="en-US" sz="2000" dirty="0" smtClean="0">
                <a:solidFill>
                  <a:srgbClr val="EEECE1"/>
                </a:solidFill>
              </a:rPr>
              <a:t> Audience:  Landowners and public living in the</a:t>
            </a:r>
          </a:p>
          <a:p>
            <a:pPr defTabSz="914400"/>
            <a:r>
              <a:rPr lang="en-US" sz="2000" dirty="0">
                <a:solidFill>
                  <a:srgbClr val="EEECE1"/>
                </a:solidFill>
              </a:rPr>
              <a:t> </a:t>
            </a:r>
            <a:r>
              <a:rPr lang="en-US" sz="2000" dirty="0" smtClean="0">
                <a:solidFill>
                  <a:srgbClr val="EEECE1"/>
                </a:solidFill>
              </a:rPr>
              <a:t>                     </a:t>
            </a:r>
            <a:r>
              <a:rPr lang="en-US" sz="2000" dirty="0" err="1" smtClean="0">
                <a:solidFill>
                  <a:srgbClr val="EEECE1"/>
                </a:solidFill>
              </a:rPr>
              <a:t>wildland</a:t>
            </a:r>
            <a:r>
              <a:rPr lang="en-US" sz="2000" dirty="0" smtClean="0">
                <a:solidFill>
                  <a:srgbClr val="EEECE1"/>
                </a:solidFill>
              </a:rPr>
              <a:t>-urban-interface</a:t>
            </a:r>
          </a:p>
          <a:p>
            <a:pPr defTabSz="914400"/>
            <a:endParaRPr lang="en-US" sz="2000" dirty="0">
              <a:solidFill>
                <a:srgbClr val="EEECE1"/>
              </a:solidFill>
            </a:endParaRPr>
          </a:p>
          <a:p>
            <a:pPr defTabSz="914400"/>
            <a:endParaRPr lang="en-US" sz="2000" dirty="0">
              <a:solidFill>
                <a:srgbClr val="EEECE1"/>
              </a:solidFill>
            </a:endParaRPr>
          </a:p>
        </p:txBody>
      </p:sp>
      <p:pic>
        <p:nvPicPr>
          <p:cNvPr id="3074" name="Picture 2" descr="C:\My Docs\My Documents\2A_Lincoln County Stuff\PROGRAMS - SEND PICS w PRESS RELEASES\2012\Swiss Needle Cast Tour May 16\DSCN619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1200" y="3962400"/>
            <a:ext cx="3048000" cy="22860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8262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219200"/>
            <a:ext cx="8153400" cy="4216539"/>
          </a:xfrm>
          <a:prstGeom prst="rect">
            <a:avLst/>
          </a:prstGeom>
          <a:noFill/>
        </p:spPr>
        <p:txBody>
          <a:bodyPr wrap="square" rtlCol="0">
            <a:spAutoFit/>
          </a:bodyPr>
          <a:lstStyle/>
          <a:p>
            <a:pPr defTabSz="914400"/>
            <a:r>
              <a:rPr lang="en-US" sz="2800" b="1" dirty="0" smtClean="0">
                <a:solidFill>
                  <a:srgbClr val="EEECE1"/>
                </a:solidFill>
              </a:rPr>
              <a:t>2013 Programs (continued):</a:t>
            </a:r>
          </a:p>
          <a:p>
            <a:pPr defTabSz="914400"/>
            <a:r>
              <a:rPr lang="en-US" sz="2000" dirty="0" smtClean="0">
                <a:solidFill>
                  <a:srgbClr val="EEECE1"/>
                </a:solidFill>
              </a:rPr>
              <a:t> </a:t>
            </a:r>
          </a:p>
          <a:p>
            <a:pPr defTabSz="914400"/>
            <a:r>
              <a:rPr lang="en-US" sz="2000" dirty="0" smtClean="0">
                <a:solidFill>
                  <a:srgbClr val="EEECE1"/>
                </a:solidFill>
              </a:rPr>
              <a:t> Title:  Wood as a material:  how wood behaves.</a:t>
            </a:r>
          </a:p>
          <a:p>
            <a:pPr defTabSz="914400"/>
            <a:r>
              <a:rPr lang="en-US" sz="2000" dirty="0">
                <a:solidFill>
                  <a:srgbClr val="EEECE1"/>
                </a:solidFill>
              </a:rPr>
              <a:t> </a:t>
            </a:r>
            <a:r>
              <a:rPr lang="en-US" sz="2000" dirty="0" smtClean="0">
                <a:solidFill>
                  <a:srgbClr val="EEECE1"/>
                </a:solidFill>
              </a:rPr>
              <a:t> Audience:  Industry, carvers, general public</a:t>
            </a:r>
          </a:p>
          <a:p>
            <a:pPr defTabSz="914400"/>
            <a:endParaRPr lang="en-US" sz="2000" dirty="0">
              <a:solidFill>
                <a:srgbClr val="EEECE1"/>
              </a:solidFill>
            </a:endParaRPr>
          </a:p>
          <a:p>
            <a:pPr defTabSz="914400"/>
            <a:r>
              <a:rPr lang="en-US" sz="2000" dirty="0" smtClean="0">
                <a:solidFill>
                  <a:srgbClr val="EEECE1"/>
                </a:solidFill>
              </a:rPr>
              <a:t>Title:  Ecology and biology of Oregon coast forests</a:t>
            </a:r>
          </a:p>
          <a:p>
            <a:pPr defTabSz="914400"/>
            <a:r>
              <a:rPr lang="en-US" sz="2000" dirty="0">
                <a:solidFill>
                  <a:srgbClr val="EEECE1"/>
                </a:solidFill>
              </a:rPr>
              <a:t> </a:t>
            </a:r>
            <a:r>
              <a:rPr lang="en-US" sz="2000" dirty="0" smtClean="0">
                <a:solidFill>
                  <a:srgbClr val="EEECE1"/>
                </a:solidFill>
              </a:rPr>
              <a:t> Audience:  Landowners</a:t>
            </a:r>
          </a:p>
          <a:p>
            <a:pPr defTabSz="914400"/>
            <a:endParaRPr lang="en-US" sz="2000" dirty="0">
              <a:solidFill>
                <a:srgbClr val="EEECE1"/>
              </a:solidFill>
            </a:endParaRPr>
          </a:p>
          <a:p>
            <a:pPr defTabSz="914400"/>
            <a:r>
              <a:rPr lang="en-US" sz="2000" dirty="0" smtClean="0">
                <a:solidFill>
                  <a:srgbClr val="EEECE1"/>
                </a:solidFill>
              </a:rPr>
              <a:t>Title:  Forest inventory and mapping</a:t>
            </a:r>
          </a:p>
          <a:p>
            <a:pPr defTabSz="914400"/>
            <a:r>
              <a:rPr lang="en-US" sz="2000" dirty="0">
                <a:solidFill>
                  <a:srgbClr val="EEECE1"/>
                </a:solidFill>
              </a:rPr>
              <a:t> </a:t>
            </a:r>
            <a:r>
              <a:rPr lang="en-US" sz="2000" dirty="0" smtClean="0">
                <a:solidFill>
                  <a:srgbClr val="EEECE1"/>
                </a:solidFill>
              </a:rPr>
              <a:t> Audience:  Landowners</a:t>
            </a:r>
          </a:p>
          <a:p>
            <a:pPr defTabSz="914400"/>
            <a:endParaRPr lang="en-US" sz="2000" dirty="0">
              <a:solidFill>
                <a:srgbClr val="EEECE1"/>
              </a:solidFill>
            </a:endParaRPr>
          </a:p>
          <a:p>
            <a:pPr defTabSz="914400"/>
            <a:r>
              <a:rPr lang="en-US" sz="2000" dirty="0" smtClean="0">
                <a:solidFill>
                  <a:srgbClr val="EEECE1"/>
                </a:solidFill>
              </a:rPr>
              <a:t>Title:  Regeneration and silviculture</a:t>
            </a:r>
          </a:p>
          <a:p>
            <a:pPr defTabSz="914400"/>
            <a:r>
              <a:rPr lang="en-US" sz="2000" dirty="0">
                <a:solidFill>
                  <a:srgbClr val="EEECE1"/>
                </a:solidFill>
              </a:rPr>
              <a:t> </a:t>
            </a:r>
            <a:r>
              <a:rPr lang="en-US" sz="2000" dirty="0" smtClean="0">
                <a:solidFill>
                  <a:srgbClr val="EEECE1"/>
                </a:solidFill>
              </a:rPr>
              <a:t> Audience:  Landowners</a:t>
            </a:r>
            <a:endParaRPr lang="en-US" sz="2000" dirty="0">
              <a:solidFill>
                <a:srgbClr val="EEECE1"/>
              </a:solidFill>
            </a:endParaRPr>
          </a:p>
        </p:txBody>
      </p:sp>
      <p:pic>
        <p:nvPicPr>
          <p:cNvPr id="4098" name="Picture 2" descr="C:\My Docs\My Documents\2A_Lincoln County Stuff\PROGRAMS - SEND PICS w PRESS RELEASES\2009\Milling and Drying_09\100_117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48400" y="990600"/>
            <a:ext cx="2641600" cy="19812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4099" name="Picture 3" descr="C:\My Docs\My Documents\2A_Lincoln County Stuff\PROGRAMS - SEND PICS w PRESS RELEASES\2009\BFS_2009\BFS 2009 Field Exercise\Pics_Dorothea&amp;Fred Schneider_10_31_09\forestry class 10-09,  Ocean seal rock and spiders 13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5400" y="3327469"/>
            <a:ext cx="2268974" cy="170173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4100" name="Picture 4" descr="C:\My Docs\My Documents\2A_Lincoln County Stuff\PICTURES\Valley of Giants_July 10_09\005\Jim in Pic\DSCN173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53200" y="4495800"/>
            <a:ext cx="2438400" cy="18288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5035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143000"/>
            <a:ext cx="8382000" cy="4216539"/>
          </a:xfrm>
          <a:prstGeom prst="rect">
            <a:avLst/>
          </a:prstGeom>
          <a:noFill/>
        </p:spPr>
        <p:txBody>
          <a:bodyPr wrap="square" rtlCol="0">
            <a:spAutoFit/>
          </a:bodyPr>
          <a:lstStyle/>
          <a:p>
            <a:pPr defTabSz="914400"/>
            <a:r>
              <a:rPr lang="en-US" sz="2400" b="1" dirty="0" smtClean="0">
                <a:solidFill>
                  <a:srgbClr val="EEECE1"/>
                </a:solidFill>
              </a:rPr>
              <a:t>2013 Programs (continued):</a:t>
            </a:r>
          </a:p>
          <a:p>
            <a:pPr defTabSz="914400"/>
            <a:r>
              <a:rPr lang="en-US" sz="2000" dirty="0" smtClean="0">
                <a:solidFill>
                  <a:srgbClr val="EEECE1"/>
                </a:solidFill>
              </a:rPr>
              <a:t> </a:t>
            </a:r>
          </a:p>
          <a:p>
            <a:pPr defTabSz="914400"/>
            <a:r>
              <a:rPr lang="en-US" sz="2000" dirty="0" smtClean="0">
                <a:solidFill>
                  <a:srgbClr val="EEECE1"/>
                </a:solidFill>
              </a:rPr>
              <a:t>Title:  Business and legal aspects of owning forest</a:t>
            </a:r>
          </a:p>
          <a:p>
            <a:pPr defTabSz="914400"/>
            <a:r>
              <a:rPr lang="en-US" sz="2000" dirty="0">
                <a:solidFill>
                  <a:srgbClr val="EEECE1"/>
                </a:solidFill>
              </a:rPr>
              <a:t> </a:t>
            </a:r>
            <a:r>
              <a:rPr lang="en-US" sz="2000" dirty="0" smtClean="0">
                <a:solidFill>
                  <a:srgbClr val="EEECE1"/>
                </a:solidFill>
              </a:rPr>
              <a:t>          property</a:t>
            </a:r>
          </a:p>
          <a:p>
            <a:pPr defTabSz="914400"/>
            <a:r>
              <a:rPr lang="en-US" sz="2000" dirty="0">
                <a:solidFill>
                  <a:srgbClr val="EEECE1"/>
                </a:solidFill>
              </a:rPr>
              <a:t> </a:t>
            </a:r>
            <a:r>
              <a:rPr lang="en-US" sz="2000" dirty="0" smtClean="0">
                <a:solidFill>
                  <a:srgbClr val="EEECE1"/>
                </a:solidFill>
              </a:rPr>
              <a:t> Audience:  Landowners</a:t>
            </a:r>
          </a:p>
          <a:p>
            <a:pPr defTabSz="914400"/>
            <a:endParaRPr lang="en-US" sz="2000" dirty="0">
              <a:solidFill>
                <a:srgbClr val="EEECE1"/>
              </a:solidFill>
            </a:endParaRPr>
          </a:p>
          <a:p>
            <a:pPr defTabSz="914400"/>
            <a:r>
              <a:rPr lang="en-US" sz="2000" dirty="0" smtClean="0">
                <a:solidFill>
                  <a:srgbClr val="EEECE1"/>
                </a:solidFill>
              </a:rPr>
              <a:t>Title:  Marketing and selling your timber</a:t>
            </a:r>
          </a:p>
          <a:p>
            <a:pPr defTabSz="914400"/>
            <a:r>
              <a:rPr lang="en-US" sz="2000" dirty="0">
                <a:solidFill>
                  <a:srgbClr val="EEECE1"/>
                </a:solidFill>
              </a:rPr>
              <a:t> </a:t>
            </a:r>
            <a:r>
              <a:rPr lang="en-US" sz="2000" dirty="0" smtClean="0">
                <a:solidFill>
                  <a:srgbClr val="EEECE1"/>
                </a:solidFill>
              </a:rPr>
              <a:t> Audience:  Landowners</a:t>
            </a:r>
          </a:p>
          <a:p>
            <a:pPr defTabSz="914400"/>
            <a:endParaRPr lang="en-US" sz="2000" dirty="0" smtClean="0">
              <a:solidFill>
                <a:srgbClr val="EEECE1"/>
              </a:solidFill>
            </a:endParaRPr>
          </a:p>
          <a:p>
            <a:pPr defTabSz="914400"/>
            <a:r>
              <a:rPr lang="en-US" sz="2400" dirty="0" smtClean="0">
                <a:solidFill>
                  <a:srgbClr val="EEECE1"/>
                </a:solidFill>
              </a:rPr>
              <a:t>Programs will include lectures, hands-on and field exercises.</a:t>
            </a:r>
          </a:p>
          <a:p>
            <a:pPr defTabSz="914400"/>
            <a:endParaRPr lang="en-US" sz="2000" dirty="0">
              <a:solidFill>
                <a:srgbClr val="EEECE1"/>
              </a:solidFill>
            </a:endParaRPr>
          </a:p>
          <a:p>
            <a:pPr defTabSz="914400"/>
            <a:endParaRPr lang="en-US" sz="2000" dirty="0">
              <a:solidFill>
                <a:srgbClr val="EEECE1"/>
              </a:solidFill>
            </a:endParaRPr>
          </a:p>
          <a:p>
            <a:pPr defTabSz="914400"/>
            <a:endParaRPr lang="en-US" sz="2000" dirty="0">
              <a:solidFill>
                <a:srgbClr val="EEECE1"/>
              </a:solidFill>
            </a:endParaRPr>
          </a:p>
        </p:txBody>
      </p:sp>
      <p:pic>
        <p:nvPicPr>
          <p:cNvPr id="2050" name="Picture 2" descr="C:\My Docs\My Documents\2A_Lincoln County Stuff\PROGRAMS - SEND PICS w PRESS RELEASES\2012\Howdy Neighbor Tour_Gene and Jessie Coopers August  55 attendees\pre-tour pics\P101079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40874" y="1320731"/>
            <a:ext cx="2912625" cy="2184469"/>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051" name="Picture 3" descr="C:\My Docs\My Documents\2A_Lincoln County Stuff\PICTURES\Jim&amp;Scott_Tree School_3_06\IMG_084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 y="4368800"/>
            <a:ext cx="2590800" cy="19431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052" name="Picture 4" descr="C:\My Docs\My Documents\2A_Lincoln County Stuff\PICTURES\Denison TreeFarm Tour 8_22_09\DSCN193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41515" y="4368800"/>
            <a:ext cx="2578285" cy="193371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053" name="Picture 5" descr="C:\My Docs\My Documents\2A_Lincoln County Stuff\PICTURES\Steenkolk Tour &amp; Ext For Annual Mtg Newport_9_09\008\DSCN2196.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60915" y="4368800"/>
            <a:ext cx="2578285" cy="193371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30115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834" y="1448512"/>
            <a:ext cx="8229600" cy="3166218"/>
          </a:xfrm>
        </p:spPr>
        <p:txBody>
          <a:bodyPr/>
          <a:lstStyle/>
          <a:p>
            <a:pPr marL="342900" lvl="0" indent="-342900" algn="ctr" fontAlgn="auto">
              <a:spcBef>
                <a:spcPct val="20000"/>
              </a:spcBef>
              <a:spcAft>
                <a:spcPts val="0"/>
              </a:spcAft>
            </a:pPr>
            <a:r>
              <a:rPr lang="en-US" sz="3200" dirty="0">
                <a:solidFill>
                  <a:prstClr val="black"/>
                </a:solidFill>
                <a:latin typeface="Calibri"/>
                <a:cs typeface="+mn-cs"/>
              </a:rPr>
              <a:t>Will our OSU Extension Forester be available to help write Small Woodland owners management plans under the new 2010-2015 </a:t>
            </a:r>
            <a:r>
              <a:rPr lang="en-US" sz="3200" dirty="0" err="1">
                <a:solidFill>
                  <a:prstClr val="black"/>
                </a:solidFill>
                <a:latin typeface="Calibri"/>
                <a:cs typeface="+mn-cs"/>
              </a:rPr>
              <a:t>OTFS</a:t>
            </a:r>
            <a:r>
              <a:rPr lang="en-US" sz="3200" dirty="0">
                <a:solidFill>
                  <a:prstClr val="black"/>
                </a:solidFill>
                <a:latin typeface="Calibri"/>
                <a:cs typeface="+mn-cs"/>
              </a:rPr>
              <a:t>?  Three of us </a:t>
            </a:r>
            <a:r>
              <a:rPr lang="en-US" sz="3200" dirty="0" err="1">
                <a:solidFill>
                  <a:prstClr val="black"/>
                </a:solidFill>
                <a:latin typeface="Calibri"/>
                <a:cs typeface="+mn-cs"/>
              </a:rPr>
              <a:t>SAF</a:t>
            </a:r>
            <a:r>
              <a:rPr lang="en-US" sz="3200" dirty="0">
                <a:solidFill>
                  <a:prstClr val="black"/>
                </a:solidFill>
                <a:latin typeface="Calibri"/>
                <a:cs typeface="+mn-cs"/>
              </a:rPr>
              <a:t> members are trained Tree Farm Inspectors, but we shouldn't be asked to write these plans</a:t>
            </a:r>
            <a:r>
              <a:rPr lang="en-US" sz="2200" b="0" dirty="0">
                <a:solidFill>
                  <a:prstClr val="black"/>
                </a:solidFill>
                <a:latin typeface="Calibri"/>
                <a:cs typeface="+mn-cs"/>
              </a:rPr>
              <a:t/>
            </a:r>
            <a:br>
              <a:rPr lang="en-US" sz="2200" b="0" dirty="0">
                <a:solidFill>
                  <a:prstClr val="black"/>
                </a:solidFill>
                <a:latin typeface="Calibri"/>
                <a:cs typeface="+mn-cs"/>
              </a:rPr>
            </a:br>
            <a:endParaRPr lang="en-US" dirty="0"/>
          </a:p>
        </p:txBody>
      </p:sp>
      <p:sp>
        <p:nvSpPr>
          <p:cNvPr id="4" name="Date Placeholder 3"/>
          <p:cNvSpPr>
            <a:spLocks noGrp="1"/>
          </p:cNvSpPr>
          <p:nvPr>
            <p:ph type="dt" sz="half" idx="10"/>
          </p:nvPr>
        </p:nvSpPr>
        <p:spPr/>
        <p:txBody>
          <a:bodyPr/>
          <a:lstStyle/>
          <a:p>
            <a:fld id="{D8FDC965-7079-4FF3-AE33-48291CC3087C}" type="datetime4">
              <a:rPr lang="en-US" smtClean="0"/>
              <a:pPr/>
              <a:t>January 14, 2013</a:t>
            </a:fld>
            <a:endParaRPr lang="en-US"/>
          </a:p>
        </p:txBody>
      </p:sp>
      <p:sp>
        <p:nvSpPr>
          <p:cNvPr id="5" name="Slide Number Placeholder 4"/>
          <p:cNvSpPr>
            <a:spLocks noGrp="1"/>
          </p:cNvSpPr>
          <p:nvPr>
            <p:ph type="sldNum" sz="quarter" idx="11"/>
          </p:nvPr>
        </p:nvSpPr>
        <p:spPr/>
        <p:txBody>
          <a:bodyPr/>
          <a:lstStyle/>
          <a:p>
            <a:fld id="{43183C4C-EBF1-1A4D-90EC-74EBA7EEE60F}" type="slidenum">
              <a:rPr lang="en-US" smtClean="0"/>
              <a:pPr/>
              <a:t>25</a:t>
            </a:fld>
            <a:endParaRPr lang="en-US"/>
          </a:p>
        </p:txBody>
      </p:sp>
    </p:spTree>
    <p:extLst>
      <p:ext uri="{BB962C8B-B14F-4D97-AF65-F5344CB8AC3E}">
        <p14:creationId xmlns:p14="http://schemas.microsoft.com/office/powerpoint/2010/main" val="257283775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tx1"/>
                </a:solidFill>
                <a:latin typeface="+mj-lt"/>
                <a:ea typeface="+mj-ea"/>
                <a:cs typeface="+mj-cs"/>
              </a:rPr>
              <a:t>Management Plans</a:t>
            </a:r>
          </a:p>
        </p:txBody>
      </p:sp>
      <p:sp>
        <p:nvSpPr>
          <p:cNvPr id="3" name="Content Placeholder 2"/>
          <p:cNvSpPr>
            <a:spLocks noGrp="1"/>
          </p:cNvSpPr>
          <p:nvPr>
            <p:ph idx="1"/>
          </p:nvPr>
        </p:nvSpPr>
        <p:spPr>
          <a:xfrm>
            <a:off x="457200" y="1371599"/>
            <a:ext cx="8229600" cy="4802505"/>
          </a:xfrm>
        </p:spPr>
        <p:txBody>
          <a:bodyPr>
            <a:normAutofit fontScale="85000" lnSpcReduction="20000"/>
          </a:bodyPr>
          <a:lstStyle/>
          <a:p>
            <a:r>
              <a:rPr lang="en-US" sz="2800" dirty="0" smtClean="0"/>
              <a:t>Generally </a:t>
            </a:r>
            <a:r>
              <a:rPr lang="en-US" sz="2800" dirty="0"/>
              <a:t>our Extension Foresters do not prepare management plans for forest </a:t>
            </a:r>
            <a:r>
              <a:rPr lang="en-US" sz="2800" dirty="0" smtClean="0"/>
              <a:t>owners  </a:t>
            </a:r>
          </a:p>
          <a:p>
            <a:r>
              <a:rPr lang="en-US" sz="2800" dirty="0" smtClean="0"/>
              <a:t>This </a:t>
            </a:r>
            <a:r>
              <a:rPr lang="en-US" sz="2800" dirty="0"/>
              <a:t>is “not in their position description.”  </a:t>
            </a:r>
            <a:endParaRPr lang="en-US" sz="2800" dirty="0" smtClean="0"/>
          </a:p>
          <a:p>
            <a:r>
              <a:rPr lang="en-US" sz="2800" dirty="0" smtClean="0"/>
              <a:t>However</a:t>
            </a:r>
            <a:r>
              <a:rPr lang="en-US" sz="2800" dirty="0"/>
              <a:t>, several of our Extension Foresters are also trained inspectors for the Oregon Tree Farm System, and they do occasionally do inspections and re-inspections on a voluntary basis.  </a:t>
            </a:r>
            <a:endParaRPr lang="en-US" sz="2800" dirty="0" smtClean="0"/>
          </a:p>
          <a:p>
            <a:r>
              <a:rPr lang="en-US" sz="2800" dirty="0" smtClean="0"/>
              <a:t>But</a:t>
            </a:r>
            <a:r>
              <a:rPr lang="en-US" sz="2800" dirty="0"/>
              <a:t>, our Extension Foresters do </a:t>
            </a:r>
            <a:r>
              <a:rPr lang="en-US" sz="2800" b="1" dirty="0"/>
              <a:t>management planning educational programs</a:t>
            </a:r>
            <a:r>
              <a:rPr lang="en-US" sz="2800" dirty="0"/>
              <a:t> and often </a:t>
            </a:r>
            <a:r>
              <a:rPr lang="en-US" sz="2800" dirty="0">
                <a:solidFill>
                  <a:srgbClr val="0070C0"/>
                </a:solidFill>
              </a:rPr>
              <a:t>will mentor forest </a:t>
            </a:r>
            <a:r>
              <a:rPr lang="en-US" sz="2800" dirty="0"/>
              <a:t>landowners in working on their own plans.  </a:t>
            </a:r>
            <a:endParaRPr lang="en-US" sz="2800" dirty="0" smtClean="0"/>
          </a:p>
          <a:p>
            <a:r>
              <a:rPr lang="en-US" sz="2800" dirty="0" smtClean="0"/>
              <a:t>Also</a:t>
            </a:r>
            <a:r>
              <a:rPr lang="en-US" sz="2800" dirty="0"/>
              <a:t>, one of our Extension Foresters, Tristan Huff, works with </a:t>
            </a:r>
            <a:r>
              <a:rPr lang="en-US" sz="2800" dirty="0" err="1"/>
              <a:t>OTFS</a:t>
            </a:r>
            <a:r>
              <a:rPr lang="en-US" sz="2800" dirty="0"/>
              <a:t> </a:t>
            </a:r>
            <a:r>
              <a:rPr lang="en-US" sz="2800" dirty="0" smtClean="0"/>
              <a:t>to </a:t>
            </a:r>
            <a:r>
              <a:rPr lang="en-US" sz="2800" dirty="0"/>
              <a:t>conduct training for inspecting foresters.  </a:t>
            </a:r>
            <a:endParaRPr lang="en-US" sz="2800" dirty="0" smtClean="0"/>
          </a:p>
          <a:p>
            <a:r>
              <a:rPr lang="en-US" sz="2800" dirty="0" smtClean="0"/>
              <a:t>So</a:t>
            </a:r>
            <a:r>
              <a:rPr lang="en-US" sz="2800" dirty="0"/>
              <a:t>, </a:t>
            </a:r>
            <a:r>
              <a:rPr lang="en-US" sz="2800" dirty="0" smtClean="0"/>
              <a:t>OSU does provide </a:t>
            </a:r>
            <a:r>
              <a:rPr lang="en-US" sz="2800" dirty="0"/>
              <a:t>a lot of support to the Oregon Tree Farm </a:t>
            </a:r>
            <a:r>
              <a:rPr lang="en-US" sz="2800" dirty="0" smtClean="0"/>
              <a:t>System </a:t>
            </a:r>
            <a:endParaRPr lang="en-US" sz="2800" dirty="0"/>
          </a:p>
          <a:p>
            <a:endParaRPr lang="en-US" dirty="0"/>
          </a:p>
        </p:txBody>
      </p:sp>
      <p:sp>
        <p:nvSpPr>
          <p:cNvPr id="4" name="Date Placeholder 3"/>
          <p:cNvSpPr>
            <a:spLocks noGrp="1"/>
          </p:cNvSpPr>
          <p:nvPr>
            <p:ph type="dt" sz="half" idx="10"/>
          </p:nvPr>
        </p:nvSpPr>
        <p:spPr/>
        <p:txBody>
          <a:bodyPr/>
          <a:lstStyle/>
          <a:p>
            <a:fld id="{D8FDC965-7079-4FF3-AE33-48291CC3087C}" type="datetime4">
              <a:rPr lang="en-US" smtClean="0"/>
              <a:pPr/>
              <a:t>January 14, 2013</a:t>
            </a:fld>
            <a:endParaRPr lang="en-US"/>
          </a:p>
        </p:txBody>
      </p:sp>
      <p:sp>
        <p:nvSpPr>
          <p:cNvPr id="5" name="Slide Number Placeholder 4"/>
          <p:cNvSpPr>
            <a:spLocks noGrp="1"/>
          </p:cNvSpPr>
          <p:nvPr>
            <p:ph type="sldNum" sz="quarter" idx="11"/>
          </p:nvPr>
        </p:nvSpPr>
        <p:spPr/>
        <p:txBody>
          <a:bodyPr/>
          <a:lstStyle/>
          <a:p>
            <a:fld id="{43183C4C-EBF1-1A4D-90EC-74EBA7EEE60F}" type="slidenum">
              <a:rPr lang="en-US" smtClean="0"/>
              <a:pPr/>
              <a:t>26</a:t>
            </a:fld>
            <a:endParaRPr lang="en-US"/>
          </a:p>
        </p:txBody>
      </p:sp>
    </p:spTree>
    <p:extLst>
      <p:ext uri="{BB962C8B-B14F-4D97-AF65-F5344CB8AC3E}">
        <p14:creationId xmlns:p14="http://schemas.microsoft.com/office/powerpoint/2010/main" val="312525488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257" y="3178629"/>
            <a:ext cx="8229600" cy="685800"/>
          </a:xfrm>
        </p:spPr>
        <p:txBody>
          <a:bodyPr/>
          <a:lstStyle/>
          <a:p>
            <a:pPr algn="ctr"/>
            <a:r>
              <a:rPr lang="en-US" sz="4000" dirty="0" smtClean="0"/>
              <a:t>Thank you</a:t>
            </a:r>
            <a:endParaRPr lang="en-US" sz="4000" dirty="0"/>
          </a:p>
        </p:txBody>
      </p:sp>
      <p:sp>
        <p:nvSpPr>
          <p:cNvPr id="4" name="Date Placeholder 3"/>
          <p:cNvSpPr>
            <a:spLocks noGrp="1"/>
          </p:cNvSpPr>
          <p:nvPr>
            <p:ph type="dt" sz="half" idx="10"/>
          </p:nvPr>
        </p:nvSpPr>
        <p:spPr/>
        <p:txBody>
          <a:bodyPr/>
          <a:lstStyle/>
          <a:p>
            <a:fld id="{D8FDC965-7079-4FF3-AE33-48291CC3087C}" type="datetime4">
              <a:rPr lang="en-US" smtClean="0"/>
              <a:pPr/>
              <a:t>January 14, 2013</a:t>
            </a:fld>
            <a:endParaRPr lang="en-US"/>
          </a:p>
        </p:txBody>
      </p:sp>
      <p:sp>
        <p:nvSpPr>
          <p:cNvPr id="5" name="Slide Number Placeholder 4"/>
          <p:cNvSpPr>
            <a:spLocks noGrp="1"/>
          </p:cNvSpPr>
          <p:nvPr>
            <p:ph type="sldNum" sz="quarter" idx="11"/>
          </p:nvPr>
        </p:nvSpPr>
        <p:spPr/>
        <p:txBody>
          <a:bodyPr/>
          <a:lstStyle/>
          <a:p>
            <a:fld id="{43183C4C-EBF1-1A4D-90EC-74EBA7EEE60F}" type="slidenum">
              <a:rPr lang="en-US" smtClean="0"/>
              <a:pPr/>
              <a:t>27</a:t>
            </a:fld>
            <a:endParaRPr lang="en-US"/>
          </a:p>
        </p:txBody>
      </p:sp>
    </p:spTree>
    <p:extLst>
      <p:ext uri="{BB962C8B-B14F-4D97-AF65-F5344CB8AC3E}">
        <p14:creationId xmlns:p14="http://schemas.microsoft.com/office/powerpoint/2010/main" val="173909686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6105" y="2474007"/>
            <a:ext cx="8229600" cy="1721977"/>
          </a:xfrm>
        </p:spPr>
        <p:txBody>
          <a:bodyPr/>
          <a:lstStyle/>
          <a:p>
            <a:pPr algn="ctr"/>
            <a:r>
              <a:rPr lang="en-US" sz="4000" dirty="0">
                <a:solidFill>
                  <a:prstClr val="black"/>
                </a:solidFill>
                <a:latin typeface="Calibri"/>
                <a:ea typeface="+mj-ea"/>
                <a:cs typeface="+mj-cs"/>
              </a:rPr>
              <a:t>Current </a:t>
            </a:r>
            <a:r>
              <a:rPr lang="en-US" sz="4000" dirty="0" smtClean="0">
                <a:solidFill>
                  <a:prstClr val="black"/>
                </a:solidFill>
                <a:latin typeface="Calibri"/>
                <a:ea typeface="+mj-ea"/>
                <a:cs typeface="+mj-cs"/>
              </a:rPr>
              <a:t>Structure </a:t>
            </a:r>
            <a:r>
              <a:rPr lang="en-US" sz="4000" dirty="0">
                <a:solidFill>
                  <a:prstClr val="black"/>
                </a:solidFill>
                <a:latin typeface="Calibri"/>
                <a:ea typeface="+mj-ea"/>
                <a:cs typeface="+mj-cs"/>
              </a:rPr>
              <a:t>from OSU down to the chair of each Extension Office and the Extension Forester</a:t>
            </a:r>
            <a:endParaRPr lang="en-US" dirty="0"/>
          </a:p>
        </p:txBody>
      </p:sp>
      <p:sp>
        <p:nvSpPr>
          <p:cNvPr id="2" name="Date Placeholder 1"/>
          <p:cNvSpPr>
            <a:spLocks noGrp="1"/>
          </p:cNvSpPr>
          <p:nvPr>
            <p:ph type="dt" sz="half" idx="10"/>
          </p:nvPr>
        </p:nvSpPr>
        <p:spPr/>
        <p:txBody>
          <a:bodyPr/>
          <a:lstStyle/>
          <a:p>
            <a:fld id="{800E9ECF-EA4F-46B9-8205-567987781B24}" type="datetime4">
              <a:rPr lang="en-US" smtClean="0"/>
              <a:pPr/>
              <a:t>January 14, 2013</a:t>
            </a:fld>
            <a:endParaRPr lang="en-US"/>
          </a:p>
        </p:txBody>
      </p:sp>
      <p:sp>
        <p:nvSpPr>
          <p:cNvPr id="3" name="Slide Number Placeholder 2"/>
          <p:cNvSpPr>
            <a:spLocks noGrp="1"/>
          </p:cNvSpPr>
          <p:nvPr>
            <p:ph type="sldNum" sz="quarter" idx="11"/>
          </p:nvPr>
        </p:nvSpPr>
        <p:spPr/>
        <p:txBody>
          <a:bodyPr/>
          <a:lstStyle/>
          <a:p>
            <a:fld id="{43183C4C-EBF1-1A4D-90EC-74EBA7EEE60F}" type="slidenum">
              <a:rPr lang="en-US" smtClean="0"/>
              <a:pPr/>
              <a:t>2</a:t>
            </a:fld>
            <a:endParaRPr lang="en-US" dirty="0"/>
          </a:p>
        </p:txBody>
      </p:sp>
    </p:spTree>
    <p:extLst>
      <p:ext uri="{BB962C8B-B14F-4D97-AF65-F5344CB8AC3E}">
        <p14:creationId xmlns:p14="http://schemas.microsoft.com/office/powerpoint/2010/main" val="125415439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5EC49A-0A1A-4B8F-913D-E2F0DC571BD0}" type="datetime4">
              <a:rPr lang="en-US" smtClean="0"/>
              <a:pPr/>
              <a:t>January 14, 2013</a:t>
            </a:fld>
            <a:endParaRPr lang="en-US"/>
          </a:p>
        </p:txBody>
      </p:sp>
      <p:sp>
        <p:nvSpPr>
          <p:cNvPr id="5" name="Slide Number Placeholder 4"/>
          <p:cNvSpPr>
            <a:spLocks noGrp="1"/>
          </p:cNvSpPr>
          <p:nvPr>
            <p:ph type="sldNum" sz="quarter" idx="11"/>
          </p:nvPr>
        </p:nvSpPr>
        <p:spPr/>
        <p:txBody>
          <a:bodyPr/>
          <a:lstStyle/>
          <a:p>
            <a:fld id="{43183C4C-EBF1-1A4D-90EC-74EBA7EEE60F}" type="slidenum">
              <a:rPr lang="en-US" smtClean="0"/>
              <a:pPr/>
              <a:t>3</a:t>
            </a:fld>
            <a:endParaRPr lang="en-U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07695"/>
            <a:ext cx="8839200" cy="6642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prstClr val="black"/>
                </a:solidFill>
                <a:latin typeface="Calibri"/>
                <a:ea typeface="+mj-ea"/>
                <a:cs typeface="+mj-cs"/>
              </a:rPr>
              <a:t>Vision &amp; Mission - Forestry</a:t>
            </a:r>
          </a:p>
        </p:txBody>
      </p:sp>
      <p:sp>
        <p:nvSpPr>
          <p:cNvPr id="6" name="Content Placeholder 5"/>
          <p:cNvSpPr>
            <a:spLocks noGrp="1"/>
          </p:cNvSpPr>
          <p:nvPr>
            <p:ph idx="1"/>
          </p:nvPr>
        </p:nvSpPr>
        <p:spPr/>
        <p:txBody>
          <a:bodyPr>
            <a:normAutofit lnSpcReduction="10000"/>
          </a:bodyPr>
          <a:lstStyle/>
          <a:p>
            <a:pPr marL="342900" lvl="0" indent="-342900" fontAlgn="auto">
              <a:spcAft>
                <a:spcPts val="0"/>
              </a:spcAft>
              <a:buFont typeface="Arial" pitchFamily="34" charset="0"/>
              <a:buChar char="•"/>
            </a:pPr>
            <a:r>
              <a:rPr lang="en-US" sz="2700" dirty="0">
                <a:solidFill>
                  <a:prstClr val="black"/>
                </a:solidFill>
                <a:cs typeface="+mn-cs"/>
              </a:rPr>
              <a:t>Vision – Oregon will have </a:t>
            </a:r>
            <a:r>
              <a:rPr lang="en-US" sz="2700" dirty="0">
                <a:solidFill>
                  <a:srgbClr val="0070C0"/>
                </a:solidFill>
                <a:cs typeface="+mn-cs"/>
              </a:rPr>
              <a:t>healthy, diverse, and resilient forest</a:t>
            </a:r>
            <a:r>
              <a:rPr lang="en-US" sz="2700" dirty="0">
                <a:solidFill>
                  <a:prstClr val="black"/>
                </a:solidFill>
                <a:cs typeface="+mn-cs"/>
              </a:rPr>
              <a:t> and related natural resources to support both Oregon’s resource-dependent industries and citizen needs for energy and ecosystem services.  </a:t>
            </a:r>
          </a:p>
          <a:p>
            <a:pPr marL="342900" lvl="0" indent="-342900" fontAlgn="auto">
              <a:spcAft>
                <a:spcPts val="0"/>
              </a:spcAft>
              <a:buFont typeface="Arial" pitchFamily="34" charset="0"/>
              <a:buChar char="•"/>
            </a:pPr>
            <a:endParaRPr lang="en-US" sz="2700" dirty="0">
              <a:solidFill>
                <a:prstClr val="black"/>
              </a:solidFill>
              <a:cs typeface="+mn-cs"/>
            </a:endParaRPr>
          </a:p>
          <a:p>
            <a:pPr marL="342900" lvl="0" indent="-342900" fontAlgn="auto">
              <a:spcAft>
                <a:spcPts val="0"/>
              </a:spcAft>
              <a:buFont typeface="Arial" pitchFamily="34" charset="0"/>
              <a:buChar char="•"/>
            </a:pPr>
            <a:r>
              <a:rPr lang="en-US" sz="2700" dirty="0">
                <a:solidFill>
                  <a:prstClr val="black"/>
                </a:solidFill>
                <a:cs typeface="+mn-cs"/>
              </a:rPr>
              <a:t>Mission – Oregon State University’s Forestry &amp; Natural Resources Extension Program is the state’s </a:t>
            </a:r>
            <a:r>
              <a:rPr lang="en-US" sz="2700" dirty="0">
                <a:solidFill>
                  <a:srgbClr val="0070C0"/>
                </a:solidFill>
                <a:cs typeface="+mn-cs"/>
              </a:rPr>
              <a:t>leading provider of research-based knowledge and problem-solving educational programs </a:t>
            </a:r>
            <a:r>
              <a:rPr lang="en-US" sz="2700" dirty="0">
                <a:solidFill>
                  <a:prstClr val="black"/>
                </a:solidFill>
                <a:cs typeface="+mn-cs"/>
              </a:rPr>
              <a:t>designed to foster new ways to manage and use Oregon’s forest resources wisely. </a:t>
            </a:r>
          </a:p>
          <a:p>
            <a:endParaRPr lang="en-US" dirty="0"/>
          </a:p>
        </p:txBody>
      </p:sp>
      <p:sp>
        <p:nvSpPr>
          <p:cNvPr id="4" name="Date Placeholder 3"/>
          <p:cNvSpPr>
            <a:spLocks noGrp="1"/>
          </p:cNvSpPr>
          <p:nvPr>
            <p:ph type="dt" sz="half" idx="10"/>
          </p:nvPr>
        </p:nvSpPr>
        <p:spPr/>
        <p:txBody>
          <a:bodyPr/>
          <a:lstStyle/>
          <a:p>
            <a:fld id="{77BE2B4A-0234-4704-9A84-A96DD6502AD9}" type="datetime4">
              <a:rPr lang="en-US" smtClean="0"/>
              <a:pPr/>
              <a:t>January 14, 2013</a:t>
            </a:fld>
            <a:endParaRPr lang="en-US"/>
          </a:p>
        </p:txBody>
      </p:sp>
      <p:sp>
        <p:nvSpPr>
          <p:cNvPr id="5" name="Slide Number Placeholder 4"/>
          <p:cNvSpPr>
            <a:spLocks noGrp="1"/>
          </p:cNvSpPr>
          <p:nvPr>
            <p:ph type="sldNum" sz="quarter" idx="11"/>
          </p:nvPr>
        </p:nvSpPr>
        <p:spPr/>
        <p:txBody>
          <a:bodyPr/>
          <a:lstStyle/>
          <a:p>
            <a:fld id="{43183C4C-EBF1-1A4D-90EC-74EBA7EEE60F}" type="slidenum">
              <a:rPr lang="en-US" smtClean="0"/>
              <a:pPr/>
              <a:t>4</a:t>
            </a:fld>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prstClr val="black"/>
                </a:solidFill>
                <a:latin typeface="Calibri"/>
                <a:ea typeface="+mj-ea"/>
                <a:cs typeface="+mj-cs"/>
              </a:rPr>
              <a:t>State Forestry Program</a:t>
            </a:r>
          </a:p>
        </p:txBody>
      </p:sp>
      <p:sp>
        <p:nvSpPr>
          <p:cNvPr id="3" name="Content Placeholder 2"/>
          <p:cNvSpPr>
            <a:spLocks noGrp="1"/>
          </p:cNvSpPr>
          <p:nvPr>
            <p:ph idx="1"/>
          </p:nvPr>
        </p:nvSpPr>
        <p:spPr/>
        <p:txBody>
          <a:bodyPr>
            <a:normAutofit fontScale="92500" lnSpcReduction="10000"/>
          </a:bodyPr>
          <a:lstStyle/>
          <a:p>
            <a:pPr marL="342900" lvl="0" indent="-342900" fontAlgn="auto">
              <a:spcAft>
                <a:spcPts val="0"/>
              </a:spcAft>
              <a:buFont typeface="Arial" pitchFamily="34" charset="0"/>
              <a:buChar char="•"/>
            </a:pPr>
            <a:r>
              <a:rPr lang="en-US" sz="3200" dirty="0">
                <a:solidFill>
                  <a:prstClr val="black"/>
                </a:solidFill>
                <a:cs typeface="+mn-cs"/>
              </a:rPr>
              <a:t>Since 2009 (4 years) the forestry program has seen a continued decrease in funding of about 30% from the state</a:t>
            </a:r>
          </a:p>
          <a:p>
            <a:pPr marL="342900" lvl="0" indent="-342900" fontAlgn="auto">
              <a:spcAft>
                <a:spcPts val="0"/>
              </a:spcAft>
              <a:buFont typeface="Arial" pitchFamily="34" charset="0"/>
              <a:buChar char="•"/>
            </a:pPr>
            <a:r>
              <a:rPr lang="en-US" sz="3200" dirty="0">
                <a:solidFill>
                  <a:prstClr val="black"/>
                </a:solidFill>
                <a:cs typeface="+mn-cs"/>
              </a:rPr>
              <a:t>State harvest timber </a:t>
            </a:r>
            <a:r>
              <a:rPr lang="en-US" sz="3200" dirty="0" smtClean="0">
                <a:solidFill>
                  <a:prstClr val="black"/>
                </a:solidFill>
                <a:cs typeface="+mn-cs"/>
              </a:rPr>
              <a:t>$$$ has </a:t>
            </a:r>
            <a:r>
              <a:rPr lang="en-US" sz="3200" dirty="0">
                <a:solidFill>
                  <a:prstClr val="black"/>
                </a:solidFill>
                <a:cs typeface="+mn-cs"/>
              </a:rPr>
              <a:t>offset some of this decline</a:t>
            </a:r>
          </a:p>
          <a:p>
            <a:pPr marL="342900" lvl="0" indent="-342900" fontAlgn="auto">
              <a:spcAft>
                <a:spcPts val="0"/>
              </a:spcAft>
              <a:buFont typeface="Arial" pitchFamily="34" charset="0"/>
              <a:buChar char="•"/>
            </a:pPr>
            <a:r>
              <a:rPr lang="en-US" sz="3200" dirty="0">
                <a:solidFill>
                  <a:prstClr val="black"/>
                </a:solidFill>
                <a:cs typeface="+mn-cs"/>
              </a:rPr>
              <a:t>In 2006 we had 4.4 FTE over seven people in N. coast and N. </a:t>
            </a:r>
            <a:r>
              <a:rPr lang="en-US" sz="3200" dirty="0" smtClean="0">
                <a:solidFill>
                  <a:prstClr val="black"/>
                </a:solidFill>
                <a:cs typeface="+mn-cs"/>
              </a:rPr>
              <a:t>Willamette valley </a:t>
            </a:r>
            <a:endParaRPr lang="en-US" sz="3200" dirty="0">
              <a:solidFill>
                <a:prstClr val="black"/>
              </a:solidFill>
              <a:cs typeface="+mn-cs"/>
            </a:endParaRPr>
          </a:p>
          <a:p>
            <a:pPr marL="342900" lvl="0" indent="-342900" fontAlgn="auto">
              <a:spcAft>
                <a:spcPts val="0"/>
              </a:spcAft>
              <a:buFont typeface="Arial" pitchFamily="34" charset="0"/>
              <a:buChar char="•"/>
            </a:pPr>
            <a:r>
              <a:rPr lang="en-US" sz="3200" dirty="0">
                <a:solidFill>
                  <a:prstClr val="black"/>
                </a:solidFill>
                <a:cs typeface="+mn-cs"/>
              </a:rPr>
              <a:t>In 2012 we </a:t>
            </a:r>
            <a:r>
              <a:rPr lang="en-US" sz="3200" dirty="0" smtClean="0">
                <a:solidFill>
                  <a:prstClr val="black"/>
                </a:solidFill>
                <a:cs typeface="+mn-cs"/>
              </a:rPr>
              <a:t>had </a:t>
            </a:r>
            <a:r>
              <a:rPr lang="en-US" sz="3200" dirty="0">
                <a:solidFill>
                  <a:prstClr val="black"/>
                </a:solidFill>
                <a:cs typeface="+mn-cs"/>
              </a:rPr>
              <a:t>4.0 FTE with only four </a:t>
            </a:r>
            <a:r>
              <a:rPr lang="en-US" sz="3200" dirty="0" smtClean="0">
                <a:solidFill>
                  <a:prstClr val="black"/>
                </a:solidFill>
                <a:cs typeface="+mn-cs"/>
              </a:rPr>
              <a:t>people</a:t>
            </a:r>
          </a:p>
          <a:p>
            <a:pPr marL="342900" lvl="0" indent="-342900" fontAlgn="auto">
              <a:spcAft>
                <a:spcPts val="0"/>
              </a:spcAft>
              <a:buFont typeface="Arial" pitchFamily="34" charset="0"/>
              <a:buChar char="•"/>
            </a:pPr>
            <a:r>
              <a:rPr lang="en-US" sz="3200" dirty="0" smtClean="0">
                <a:solidFill>
                  <a:prstClr val="black"/>
                </a:solidFill>
                <a:cs typeface="+mn-cs"/>
              </a:rPr>
              <a:t>OSU system 192 FTE – to 154 FTE in last four </a:t>
            </a:r>
            <a:r>
              <a:rPr lang="en-US" sz="3200" dirty="0" err="1" smtClean="0">
                <a:solidFill>
                  <a:prstClr val="black"/>
                </a:solidFill>
                <a:cs typeface="+mn-cs"/>
              </a:rPr>
              <a:t>yrs</a:t>
            </a:r>
            <a:endParaRPr lang="en-US" sz="3200" dirty="0">
              <a:solidFill>
                <a:prstClr val="black"/>
              </a:solidFill>
              <a:cs typeface="+mn-cs"/>
            </a:endParaRPr>
          </a:p>
          <a:p>
            <a:endParaRPr lang="en-US" dirty="0"/>
          </a:p>
        </p:txBody>
      </p:sp>
      <p:sp>
        <p:nvSpPr>
          <p:cNvPr id="4" name="Date Placeholder 3"/>
          <p:cNvSpPr>
            <a:spLocks noGrp="1"/>
          </p:cNvSpPr>
          <p:nvPr>
            <p:ph type="dt" sz="half" idx="10"/>
          </p:nvPr>
        </p:nvSpPr>
        <p:spPr/>
        <p:txBody>
          <a:bodyPr/>
          <a:lstStyle/>
          <a:p>
            <a:fld id="{D8FDC965-7079-4FF3-AE33-48291CC3087C}" type="datetime4">
              <a:rPr lang="en-US" smtClean="0"/>
              <a:pPr/>
              <a:t>January 14, 2013</a:t>
            </a:fld>
            <a:endParaRPr lang="en-US"/>
          </a:p>
        </p:txBody>
      </p:sp>
      <p:sp>
        <p:nvSpPr>
          <p:cNvPr id="5" name="Slide Number Placeholder 4"/>
          <p:cNvSpPr>
            <a:spLocks noGrp="1"/>
          </p:cNvSpPr>
          <p:nvPr>
            <p:ph type="sldNum" sz="quarter" idx="11"/>
          </p:nvPr>
        </p:nvSpPr>
        <p:spPr/>
        <p:txBody>
          <a:bodyPr/>
          <a:lstStyle/>
          <a:p>
            <a:fld id="{43183C4C-EBF1-1A4D-90EC-74EBA7EEE60F}" type="slidenum">
              <a:rPr lang="en-US" smtClean="0"/>
              <a:pPr/>
              <a:t>5</a:t>
            </a:fld>
            <a:endParaRPr lang="en-US"/>
          </a:p>
        </p:txBody>
      </p:sp>
    </p:spTree>
    <p:extLst>
      <p:ext uri="{BB962C8B-B14F-4D97-AF65-F5344CB8AC3E}">
        <p14:creationId xmlns:p14="http://schemas.microsoft.com/office/powerpoint/2010/main" val="386334299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prstClr val="black"/>
                </a:solidFill>
                <a:latin typeface="Calibri"/>
                <a:ea typeface="+mj-ea"/>
                <a:cs typeface="+mj-cs"/>
              </a:rPr>
              <a:t>Staffing Survey</a:t>
            </a:r>
          </a:p>
        </p:txBody>
      </p:sp>
      <p:sp>
        <p:nvSpPr>
          <p:cNvPr id="3" name="Content Placeholder 2"/>
          <p:cNvSpPr>
            <a:spLocks noGrp="1"/>
          </p:cNvSpPr>
          <p:nvPr>
            <p:ph idx="1"/>
          </p:nvPr>
        </p:nvSpPr>
        <p:spPr>
          <a:xfrm>
            <a:off x="457200" y="1371600"/>
            <a:ext cx="8229600" cy="4619002"/>
          </a:xfrm>
        </p:spPr>
        <p:txBody>
          <a:bodyPr>
            <a:normAutofit fontScale="92500" lnSpcReduction="20000"/>
          </a:bodyPr>
          <a:lstStyle/>
          <a:p>
            <a:pPr marL="342900" lvl="0" indent="-342900" fontAlgn="auto">
              <a:spcAft>
                <a:spcPts val="0"/>
              </a:spcAft>
              <a:buFont typeface="Arial" pitchFamily="34" charset="0"/>
              <a:buChar char="•"/>
            </a:pPr>
            <a:r>
              <a:rPr lang="en-US" sz="2700" dirty="0">
                <a:solidFill>
                  <a:prstClr val="black"/>
                </a:solidFill>
                <a:cs typeface="+mn-cs"/>
              </a:rPr>
              <a:t>Survey in 2012 for staffing sent to </a:t>
            </a:r>
          </a:p>
          <a:p>
            <a:pPr marL="742950" lvl="1" indent="-285750" fontAlgn="auto">
              <a:spcBef>
                <a:spcPct val="20000"/>
              </a:spcBef>
              <a:spcAft>
                <a:spcPts val="0"/>
              </a:spcAft>
              <a:buFont typeface="Arial" pitchFamily="34" charset="0"/>
              <a:buChar char="–"/>
            </a:pPr>
            <a:r>
              <a:rPr lang="en-US" sz="2400" dirty="0">
                <a:solidFill>
                  <a:prstClr val="black"/>
                </a:solidFill>
                <a:cs typeface="+mn-cs"/>
              </a:rPr>
              <a:t>Extension agents</a:t>
            </a:r>
          </a:p>
          <a:p>
            <a:pPr marL="742950" lvl="1" indent="-285750" fontAlgn="auto">
              <a:spcBef>
                <a:spcPct val="20000"/>
              </a:spcBef>
              <a:spcAft>
                <a:spcPts val="0"/>
              </a:spcAft>
              <a:buFont typeface="Arial" pitchFamily="34" charset="0"/>
              <a:buChar char="–"/>
            </a:pPr>
            <a:r>
              <a:rPr lang="en-US" sz="2400" dirty="0">
                <a:solidFill>
                  <a:prstClr val="black"/>
                </a:solidFill>
                <a:cs typeface="+mn-cs"/>
              </a:rPr>
              <a:t>Extension </a:t>
            </a:r>
            <a:r>
              <a:rPr lang="en-US" sz="2400" dirty="0" smtClean="0">
                <a:solidFill>
                  <a:prstClr val="black"/>
                </a:solidFill>
                <a:cs typeface="+mn-cs"/>
              </a:rPr>
              <a:t>specialists</a:t>
            </a:r>
            <a:endParaRPr lang="en-US" sz="2400" dirty="0">
              <a:solidFill>
                <a:prstClr val="black"/>
              </a:solidFill>
              <a:cs typeface="+mn-cs"/>
            </a:endParaRPr>
          </a:p>
          <a:p>
            <a:pPr marL="742950" lvl="1" indent="-285750" fontAlgn="auto">
              <a:spcBef>
                <a:spcPct val="20000"/>
              </a:spcBef>
              <a:spcAft>
                <a:spcPts val="0"/>
              </a:spcAft>
              <a:buFont typeface="Arial" pitchFamily="34" charset="0"/>
              <a:buChar char="–"/>
            </a:pPr>
            <a:r>
              <a:rPr lang="en-US" sz="2400" dirty="0" err="1">
                <a:solidFill>
                  <a:prstClr val="black"/>
                </a:solidFill>
                <a:cs typeface="+mn-cs"/>
              </a:rPr>
              <a:t>CoF</a:t>
            </a:r>
            <a:r>
              <a:rPr lang="en-US" sz="2400" dirty="0">
                <a:solidFill>
                  <a:prstClr val="black"/>
                </a:solidFill>
                <a:cs typeface="+mn-cs"/>
              </a:rPr>
              <a:t> </a:t>
            </a:r>
            <a:r>
              <a:rPr lang="en-US" sz="2400" dirty="0" smtClean="0">
                <a:solidFill>
                  <a:prstClr val="black"/>
                </a:solidFill>
                <a:cs typeface="+mn-cs"/>
              </a:rPr>
              <a:t>executive </a:t>
            </a:r>
            <a:r>
              <a:rPr lang="en-US" sz="2400" dirty="0">
                <a:solidFill>
                  <a:prstClr val="black"/>
                </a:solidFill>
                <a:cs typeface="+mn-cs"/>
              </a:rPr>
              <a:t>committee</a:t>
            </a:r>
          </a:p>
          <a:p>
            <a:pPr marL="742950" lvl="1" indent="-285750" fontAlgn="auto">
              <a:spcBef>
                <a:spcPct val="20000"/>
              </a:spcBef>
              <a:spcAft>
                <a:spcPts val="0"/>
              </a:spcAft>
              <a:buFont typeface="Arial" pitchFamily="34" charset="0"/>
              <a:buChar char="–"/>
            </a:pPr>
            <a:r>
              <a:rPr lang="en-US" sz="2400" dirty="0">
                <a:solidFill>
                  <a:prstClr val="black"/>
                </a:solidFill>
                <a:cs typeface="+mn-cs"/>
              </a:rPr>
              <a:t>Forestry education partners</a:t>
            </a:r>
          </a:p>
          <a:p>
            <a:pPr marL="1143000" lvl="2" indent="-228600" fontAlgn="auto">
              <a:spcAft>
                <a:spcPts val="0"/>
              </a:spcAft>
              <a:buFont typeface="Arial" pitchFamily="34" charset="0"/>
              <a:buChar char="•"/>
            </a:pPr>
            <a:r>
              <a:rPr lang="en-US" sz="2100" dirty="0">
                <a:solidFill>
                  <a:prstClr val="black"/>
                </a:solidFill>
                <a:cs typeface="+mn-cs"/>
              </a:rPr>
              <a:t>ODF</a:t>
            </a:r>
          </a:p>
          <a:p>
            <a:pPr marL="1143000" lvl="2" indent="-228600" fontAlgn="auto">
              <a:spcAft>
                <a:spcPts val="0"/>
              </a:spcAft>
              <a:buFont typeface="Arial" pitchFamily="34" charset="0"/>
              <a:buChar char="•"/>
            </a:pPr>
            <a:r>
              <a:rPr lang="en-US" sz="2100" dirty="0">
                <a:solidFill>
                  <a:prstClr val="black"/>
                </a:solidFill>
                <a:cs typeface="+mn-cs"/>
              </a:rPr>
              <a:t>Oregon Forestry Resources Institute</a:t>
            </a:r>
          </a:p>
          <a:p>
            <a:pPr marL="1143000" lvl="2" indent="-228600" fontAlgn="auto">
              <a:spcAft>
                <a:spcPts val="0"/>
              </a:spcAft>
              <a:buFont typeface="Arial" pitchFamily="34" charset="0"/>
              <a:buChar char="•"/>
            </a:pPr>
            <a:r>
              <a:rPr lang="en-US" sz="2100" dirty="0">
                <a:solidFill>
                  <a:prstClr val="black"/>
                </a:solidFill>
                <a:cs typeface="+mn-cs"/>
              </a:rPr>
              <a:t>Oregon Small Woodlands Association</a:t>
            </a:r>
          </a:p>
          <a:p>
            <a:pPr marL="1143000" lvl="2" indent="-228600" fontAlgn="auto">
              <a:spcAft>
                <a:spcPts val="0"/>
              </a:spcAft>
              <a:buFont typeface="Arial" pitchFamily="34" charset="0"/>
              <a:buChar char="•"/>
            </a:pPr>
            <a:r>
              <a:rPr lang="en-US" sz="2100" dirty="0">
                <a:solidFill>
                  <a:prstClr val="black"/>
                </a:solidFill>
                <a:cs typeface="+mn-cs"/>
              </a:rPr>
              <a:t>Oregon Tree Farm System</a:t>
            </a:r>
          </a:p>
          <a:p>
            <a:pPr marL="1143000" lvl="2" indent="-228600" fontAlgn="auto">
              <a:spcAft>
                <a:spcPts val="0"/>
              </a:spcAft>
              <a:buFont typeface="Arial" pitchFamily="34" charset="0"/>
              <a:buChar char="•"/>
            </a:pPr>
            <a:r>
              <a:rPr lang="en-US" sz="2100" dirty="0">
                <a:solidFill>
                  <a:prstClr val="black"/>
                </a:solidFill>
                <a:cs typeface="+mn-cs"/>
              </a:rPr>
              <a:t>NRCS</a:t>
            </a:r>
          </a:p>
          <a:p>
            <a:pPr marL="1143000" lvl="2" indent="-228600" fontAlgn="auto">
              <a:spcAft>
                <a:spcPts val="0"/>
              </a:spcAft>
              <a:buFont typeface="Arial" pitchFamily="34" charset="0"/>
              <a:buChar char="•"/>
            </a:pPr>
            <a:r>
              <a:rPr lang="en-US" sz="2100" dirty="0">
                <a:solidFill>
                  <a:prstClr val="black"/>
                </a:solidFill>
                <a:cs typeface="+mn-cs"/>
              </a:rPr>
              <a:t>Western Forest &amp; Conservation Association</a:t>
            </a:r>
          </a:p>
          <a:p>
            <a:pPr marL="1143000" lvl="2" indent="-228600" fontAlgn="auto">
              <a:spcAft>
                <a:spcPts val="0"/>
              </a:spcAft>
              <a:buFont typeface="Arial" pitchFamily="34" charset="0"/>
              <a:buChar char="•"/>
            </a:pPr>
            <a:r>
              <a:rPr lang="en-US" sz="2100" dirty="0">
                <a:solidFill>
                  <a:prstClr val="black"/>
                </a:solidFill>
                <a:cs typeface="+mn-cs"/>
              </a:rPr>
              <a:t>Associated Oregon Loggers </a:t>
            </a:r>
          </a:p>
          <a:p>
            <a:pPr marL="1143000" lvl="2" indent="-228600" fontAlgn="auto">
              <a:spcAft>
                <a:spcPts val="0"/>
              </a:spcAft>
              <a:buFont typeface="Arial" pitchFamily="34" charset="0"/>
              <a:buChar char="•"/>
            </a:pPr>
            <a:r>
              <a:rPr lang="en-US" sz="2100" dirty="0">
                <a:solidFill>
                  <a:prstClr val="black"/>
                </a:solidFill>
                <a:cs typeface="+mn-cs"/>
              </a:rPr>
              <a:t>USA Forest Service</a:t>
            </a:r>
          </a:p>
          <a:p>
            <a:pPr marL="1143000" lvl="2" indent="-228600" fontAlgn="auto">
              <a:spcAft>
                <a:spcPts val="0"/>
              </a:spcAft>
              <a:buFont typeface="Arial" pitchFamily="34" charset="0"/>
              <a:buChar char="•"/>
            </a:pPr>
            <a:r>
              <a:rPr lang="en-US" sz="2100" dirty="0">
                <a:solidFill>
                  <a:prstClr val="black"/>
                </a:solidFill>
                <a:cs typeface="+mn-cs"/>
              </a:rPr>
              <a:t>Oregon Board of Forestry</a:t>
            </a:r>
          </a:p>
          <a:p>
            <a:endParaRPr lang="en-US" dirty="0"/>
          </a:p>
        </p:txBody>
      </p:sp>
    </p:spTree>
    <p:extLst>
      <p:ext uri="{BB962C8B-B14F-4D97-AF65-F5344CB8AC3E}">
        <p14:creationId xmlns:p14="http://schemas.microsoft.com/office/powerpoint/2010/main" val="388016469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prstClr val="black"/>
                </a:solidFill>
                <a:latin typeface="Calibri"/>
                <a:ea typeface="+mj-ea"/>
                <a:cs typeface="+mj-cs"/>
              </a:rPr>
              <a:t>Survey Results</a:t>
            </a:r>
            <a:endParaRPr lang="en-US" dirty="0"/>
          </a:p>
        </p:txBody>
      </p:sp>
      <p:sp>
        <p:nvSpPr>
          <p:cNvPr id="3" name="Content Placeholder 2"/>
          <p:cNvSpPr>
            <a:spLocks noGrp="1"/>
          </p:cNvSpPr>
          <p:nvPr>
            <p:ph idx="1"/>
          </p:nvPr>
        </p:nvSpPr>
        <p:spPr/>
        <p:txBody>
          <a:bodyPr>
            <a:normAutofit fontScale="92500" lnSpcReduction="20000"/>
          </a:bodyPr>
          <a:lstStyle/>
          <a:p>
            <a:pPr marL="457200" lvl="0" indent="-457200" fontAlgn="auto">
              <a:spcAft>
                <a:spcPts val="0"/>
              </a:spcAft>
              <a:buFont typeface="+mj-lt"/>
              <a:buAutoNum type="arabicPeriod"/>
            </a:pPr>
            <a:r>
              <a:rPr lang="en-US" dirty="0">
                <a:solidFill>
                  <a:prstClr val="black"/>
                </a:solidFill>
                <a:cs typeface="+mn-cs"/>
              </a:rPr>
              <a:t>Hire a replacement agent for Lane County –if local support funds are available </a:t>
            </a:r>
          </a:p>
          <a:p>
            <a:pPr marL="457200" lvl="0" indent="-457200" fontAlgn="auto">
              <a:spcAft>
                <a:spcPts val="0"/>
              </a:spcAft>
              <a:buFont typeface="+mj-lt"/>
              <a:buAutoNum type="arabicPeriod"/>
            </a:pPr>
            <a:r>
              <a:rPr lang="en-US" dirty="0">
                <a:solidFill>
                  <a:prstClr val="black"/>
                </a:solidFill>
                <a:cs typeface="+mn-cs"/>
              </a:rPr>
              <a:t>Hire a replacement agent for Klamath and Lake Counties, with a base in Klamath Falls</a:t>
            </a:r>
          </a:p>
          <a:p>
            <a:pPr marL="457200" lvl="0" indent="-457200" fontAlgn="auto">
              <a:spcAft>
                <a:spcPts val="0"/>
              </a:spcAft>
              <a:buFont typeface="+mj-lt"/>
              <a:buAutoNum type="arabicPeriod"/>
            </a:pPr>
            <a:r>
              <a:rPr lang="en-US" dirty="0">
                <a:solidFill>
                  <a:srgbClr val="0070C0"/>
                </a:solidFill>
                <a:cs typeface="+mn-cs"/>
              </a:rPr>
              <a:t>Hire one or more Forestry Program Assistants in key regions with high demand.</a:t>
            </a:r>
          </a:p>
          <a:p>
            <a:pPr marL="914400" lvl="1" indent="-457200" fontAlgn="auto">
              <a:spcBef>
                <a:spcPct val="20000"/>
              </a:spcBef>
              <a:spcAft>
                <a:spcPts val="0"/>
              </a:spcAft>
              <a:buFont typeface="Arial" pitchFamily="34" charset="0"/>
              <a:buChar char="•"/>
            </a:pPr>
            <a:r>
              <a:rPr lang="en-US" sz="2200" dirty="0">
                <a:solidFill>
                  <a:srgbClr val="0070C0"/>
                </a:solidFill>
                <a:cs typeface="+mn-cs"/>
              </a:rPr>
              <a:t>Seek local support to fund EPAs</a:t>
            </a:r>
          </a:p>
          <a:p>
            <a:pPr marL="914400" lvl="1" indent="-457200" fontAlgn="auto">
              <a:spcBef>
                <a:spcPct val="20000"/>
              </a:spcBef>
              <a:spcAft>
                <a:spcPts val="0"/>
              </a:spcAft>
              <a:buFont typeface="Arial" pitchFamily="34" charset="0"/>
              <a:buChar char="•"/>
            </a:pPr>
            <a:r>
              <a:rPr lang="en-US" sz="2200" dirty="0">
                <a:solidFill>
                  <a:srgbClr val="0070C0"/>
                </a:solidFill>
                <a:cs typeface="+mn-cs"/>
              </a:rPr>
              <a:t>Will be supervised by regional forestry agents </a:t>
            </a:r>
          </a:p>
          <a:p>
            <a:pPr marL="457200" lvl="0" indent="-457200" fontAlgn="auto">
              <a:spcAft>
                <a:spcPts val="0"/>
              </a:spcAft>
              <a:buFont typeface="+mj-lt"/>
              <a:buAutoNum type="arabicPeriod"/>
            </a:pPr>
            <a:r>
              <a:rPr lang="en-US" dirty="0">
                <a:solidFill>
                  <a:prstClr val="black"/>
                </a:solidFill>
                <a:cs typeface="+mn-cs"/>
              </a:rPr>
              <a:t>Replace all three existing specialist vacancies in the following order:  Silviculture; Timber Harvesting &amp; Engineering; and Forest Policy, Economics and Taxation.  </a:t>
            </a:r>
          </a:p>
          <a:p>
            <a:pPr marL="457200" lvl="0" indent="-457200" fontAlgn="auto">
              <a:spcAft>
                <a:spcPts val="0"/>
              </a:spcAft>
              <a:buFont typeface="+mj-lt"/>
              <a:buAutoNum type="arabicPeriod"/>
            </a:pPr>
            <a:r>
              <a:rPr lang="en-US" dirty="0">
                <a:solidFill>
                  <a:prstClr val="black"/>
                </a:solidFill>
                <a:cs typeface="+mn-cs"/>
              </a:rPr>
              <a:t>Consider new specialists, but after the existing positions have been filled.  Priorities include Wildfire and Reforestation.  </a:t>
            </a:r>
          </a:p>
          <a:p>
            <a:endParaRPr lang="en-US" dirty="0"/>
          </a:p>
        </p:txBody>
      </p:sp>
    </p:spTree>
    <p:extLst>
      <p:ext uri="{BB962C8B-B14F-4D97-AF65-F5344CB8AC3E}">
        <p14:creationId xmlns:p14="http://schemas.microsoft.com/office/powerpoint/2010/main" val="265148817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a:solidFill>
                  <a:prstClr val="black"/>
                </a:solidFill>
                <a:latin typeface="Calibri"/>
                <a:ea typeface="+mj-ea"/>
                <a:cs typeface="+mj-cs"/>
              </a:rPr>
              <a:t>County </a:t>
            </a:r>
            <a:r>
              <a:rPr lang="en-US" sz="4400" dirty="0" err="1">
                <a:solidFill>
                  <a:prstClr val="black"/>
                </a:solidFill>
                <a:latin typeface="Calibri"/>
                <a:ea typeface="+mj-ea"/>
                <a:cs typeface="+mj-cs"/>
              </a:rPr>
              <a:t>Vs</a:t>
            </a:r>
            <a:r>
              <a:rPr lang="en-US" sz="4400" dirty="0">
                <a:solidFill>
                  <a:prstClr val="black"/>
                </a:solidFill>
                <a:latin typeface="Calibri"/>
                <a:ea typeface="+mj-ea"/>
                <a:cs typeface="+mj-cs"/>
              </a:rPr>
              <a:t> Regional Assignments </a:t>
            </a:r>
            <a:endParaRPr lang="en-US" dirty="0"/>
          </a:p>
        </p:txBody>
      </p:sp>
      <p:sp>
        <p:nvSpPr>
          <p:cNvPr id="3" name="Content Placeholder 2"/>
          <p:cNvSpPr>
            <a:spLocks noGrp="1"/>
          </p:cNvSpPr>
          <p:nvPr>
            <p:ph idx="1"/>
          </p:nvPr>
        </p:nvSpPr>
        <p:spPr/>
        <p:txBody>
          <a:bodyPr>
            <a:normAutofit/>
          </a:bodyPr>
          <a:lstStyle/>
          <a:p>
            <a:pPr marL="342900" lvl="0" indent="-342900" fontAlgn="auto">
              <a:spcAft>
                <a:spcPts val="0"/>
              </a:spcAft>
              <a:buFont typeface="Arial" pitchFamily="34" charset="0"/>
              <a:buChar char="•"/>
            </a:pPr>
            <a:r>
              <a:rPr lang="en-US" sz="3200" dirty="0">
                <a:solidFill>
                  <a:prstClr val="black"/>
                </a:solidFill>
                <a:cs typeface="+mn-cs"/>
              </a:rPr>
              <a:t>Field agents preferred </a:t>
            </a:r>
          </a:p>
          <a:p>
            <a:pPr marL="742950" lvl="1" indent="-285750" fontAlgn="auto">
              <a:spcBef>
                <a:spcPct val="20000"/>
              </a:spcBef>
              <a:spcAft>
                <a:spcPts val="0"/>
              </a:spcAft>
              <a:buFont typeface="Arial" pitchFamily="34" charset="0"/>
              <a:buChar char="–"/>
            </a:pPr>
            <a:r>
              <a:rPr lang="en-US" sz="2800" dirty="0">
                <a:solidFill>
                  <a:prstClr val="black"/>
                </a:solidFill>
                <a:cs typeface="+mn-cs"/>
              </a:rPr>
              <a:t>County model (46%)</a:t>
            </a:r>
          </a:p>
          <a:p>
            <a:pPr marL="742950" lvl="1" indent="-285750" fontAlgn="auto">
              <a:spcBef>
                <a:spcPct val="20000"/>
              </a:spcBef>
              <a:spcAft>
                <a:spcPts val="0"/>
              </a:spcAft>
              <a:buFont typeface="Arial" pitchFamily="34" charset="0"/>
              <a:buChar char="–"/>
            </a:pPr>
            <a:r>
              <a:rPr lang="en-US" sz="2800" dirty="0">
                <a:solidFill>
                  <a:prstClr val="black"/>
                </a:solidFill>
                <a:cs typeface="+mn-cs"/>
              </a:rPr>
              <a:t>Regional model (36%)</a:t>
            </a:r>
          </a:p>
          <a:p>
            <a:pPr marL="342900" lvl="0" indent="-342900" fontAlgn="auto">
              <a:spcAft>
                <a:spcPts val="0"/>
              </a:spcAft>
              <a:buFont typeface="Arial" pitchFamily="34" charset="0"/>
              <a:buChar char="•"/>
            </a:pPr>
            <a:r>
              <a:rPr lang="en-US" sz="3200" dirty="0">
                <a:solidFill>
                  <a:prstClr val="black"/>
                </a:solidFill>
                <a:cs typeface="+mn-cs"/>
              </a:rPr>
              <a:t>Partners favored </a:t>
            </a:r>
          </a:p>
          <a:p>
            <a:pPr marL="742950" lvl="1" indent="-285750" fontAlgn="auto">
              <a:spcBef>
                <a:spcPct val="20000"/>
              </a:spcBef>
              <a:spcAft>
                <a:spcPts val="0"/>
              </a:spcAft>
              <a:buFont typeface="Arial" pitchFamily="34" charset="0"/>
              <a:buChar char="–"/>
            </a:pPr>
            <a:r>
              <a:rPr lang="en-US" sz="2800" dirty="0">
                <a:solidFill>
                  <a:prstClr val="black"/>
                </a:solidFill>
                <a:cs typeface="+mn-cs"/>
              </a:rPr>
              <a:t>County model (50%)</a:t>
            </a:r>
          </a:p>
          <a:p>
            <a:pPr marL="742950" lvl="1" indent="-285750" fontAlgn="auto">
              <a:spcBef>
                <a:spcPct val="20000"/>
              </a:spcBef>
              <a:spcAft>
                <a:spcPts val="0"/>
              </a:spcAft>
              <a:buFont typeface="Arial" pitchFamily="34" charset="0"/>
              <a:buChar char="–"/>
            </a:pPr>
            <a:r>
              <a:rPr lang="en-US" sz="2800" dirty="0">
                <a:solidFill>
                  <a:prstClr val="black"/>
                </a:solidFill>
                <a:cs typeface="+mn-cs"/>
              </a:rPr>
              <a:t>Regional model (38%)</a:t>
            </a:r>
          </a:p>
          <a:p>
            <a:endParaRPr lang="en-US" dirty="0"/>
          </a:p>
        </p:txBody>
      </p:sp>
    </p:spTree>
    <p:extLst>
      <p:ext uri="{BB962C8B-B14F-4D97-AF65-F5344CB8AC3E}">
        <p14:creationId xmlns:p14="http://schemas.microsoft.com/office/powerpoint/2010/main" val="1788501788"/>
      </p:ext>
    </p:extLst>
  </p:cSld>
  <p:clrMapOvr>
    <a:masterClrMapping/>
  </p:clrMapOvr>
  <p:transition>
    <p:fade/>
  </p:transition>
</p:sld>
</file>

<file path=ppt/theme/theme1.xml><?xml version="1.0" encoding="utf-8"?>
<a:theme xmlns:a="http://schemas.openxmlformats.org/drawingml/2006/main" name="OSU_Template">
  <a:themeElements>
    <a:clrScheme name="OSU Color Palette">
      <a:dk1>
        <a:srgbClr val="D85A1A"/>
      </a:dk1>
      <a:lt1>
        <a:srgbClr val="615042"/>
      </a:lt1>
      <a:dk2>
        <a:srgbClr val="9D601E"/>
      </a:dk2>
      <a:lt2>
        <a:srgbClr val="ABADA4"/>
      </a:lt2>
      <a:accent1>
        <a:srgbClr val="C6C0B7"/>
      </a:accent1>
      <a:accent2>
        <a:srgbClr val="6B859E"/>
      </a:accent2>
      <a:accent3>
        <a:srgbClr val="A7C4C9"/>
      </a:accent3>
      <a:accent4>
        <a:srgbClr val="F3D08E"/>
      </a:accent4>
      <a:accent5>
        <a:srgbClr val="B3BA35"/>
      </a:accent5>
      <a:accent6>
        <a:srgbClr val="561F4B"/>
      </a:accent6>
      <a:hlink>
        <a:srgbClr val="000000"/>
      </a:hlink>
      <a:folHlink>
        <a:srgbClr val="000000"/>
      </a:folHlink>
    </a:clrScheme>
    <a:fontScheme name="Blank Presentation">
      <a:majorFont>
        <a:latin typeface="Tahoma"/>
        <a:ea typeface="ＭＳ Ｐゴシック"/>
        <a:cs typeface=""/>
      </a:majorFont>
      <a:minorFont>
        <a:latin typeface="Palatino"/>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rgbClr val="999999"/>
            </a:solidFill>
            <a:effectLst/>
            <a:latin typeface="Arial" charset="0"/>
            <a:ea typeface="ＭＳ Ｐゴシック" pitchFamily="-96"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rgbClr val="999999"/>
            </a:solidFill>
            <a:effectLst/>
            <a:latin typeface="Arial" charset="0"/>
            <a:ea typeface="ＭＳ Ｐゴシック" pitchFamily="-96"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OSU_Template.thmx</Template>
  <TotalTime>8141</TotalTime>
  <Words>1019</Words>
  <Application>Microsoft Office PowerPoint</Application>
  <PresentationFormat>On-screen Show (4:3)</PresentationFormat>
  <Paragraphs>201</Paragraphs>
  <Slides>28</Slides>
  <Notes>1</Notes>
  <HiddenSlides>0</HiddenSlides>
  <MMClips>0</MMClips>
  <ScaleCrop>false</ScaleCrop>
  <HeadingPairs>
    <vt:vector size="4" baseType="variant">
      <vt:variant>
        <vt:lpstr>Theme</vt:lpstr>
      </vt:variant>
      <vt:variant>
        <vt:i4>2</vt:i4>
      </vt:variant>
      <vt:variant>
        <vt:lpstr>Slide Titles</vt:lpstr>
      </vt:variant>
      <vt:variant>
        <vt:i4>28</vt:i4>
      </vt:variant>
    </vt:vector>
  </HeadingPairs>
  <TitlesOfParts>
    <vt:vector size="30" baseType="lpstr">
      <vt:lpstr>OSU_Template</vt:lpstr>
      <vt:lpstr>1_Office Theme</vt:lpstr>
      <vt:lpstr>OSU Forestry Extension in 2013 and Beyond</vt:lpstr>
      <vt:lpstr>Extension Programs (North Coast)</vt:lpstr>
      <vt:lpstr>Current Structure from OSU down to the chair of each Extension Office and the Extension Forester</vt:lpstr>
      <vt:lpstr>PowerPoint Presentation</vt:lpstr>
      <vt:lpstr>Vision &amp; Mission - Forestry</vt:lpstr>
      <vt:lpstr>State Forestry Program</vt:lpstr>
      <vt:lpstr>Staffing Survey</vt:lpstr>
      <vt:lpstr>Survey Results</vt:lpstr>
      <vt:lpstr>County Vs Regional Assignments </vt:lpstr>
      <vt:lpstr>Natural Resource Education in Clatsop Co. – Ongoing </vt:lpstr>
      <vt:lpstr>OSU Forestry Faculty – Regions  What are the Forestry Extension programs at each extension area across Oregon?   </vt:lpstr>
      <vt:lpstr>PowerPoint Presentation</vt:lpstr>
      <vt:lpstr>PowerPoint Presentation</vt:lpstr>
      <vt:lpstr>OSU Forestry Faculty - Regions</vt:lpstr>
      <vt:lpstr>OSU Forestry Faculty - Regions</vt:lpstr>
      <vt:lpstr>OSU Forestry Faculty -  Statewide</vt:lpstr>
      <vt:lpstr>What will be the program emphasis in the Lincoln, Tillamook, and Clatsop County area?  </vt:lpstr>
      <vt:lpstr>Overview of 3-County Area </vt:lpstr>
      <vt:lpstr>Community Engaged Scholarship </vt:lpstr>
      <vt:lpstr>Needs Assessment</vt:lpstr>
      <vt:lpstr>PowerPoint Presentation</vt:lpstr>
      <vt:lpstr>PowerPoint Presentation</vt:lpstr>
      <vt:lpstr>PowerPoint Presentation</vt:lpstr>
      <vt:lpstr>PowerPoint Presentation</vt:lpstr>
      <vt:lpstr>PowerPoint Presentation</vt:lpstr>
      <vt:lpstr>Will our OSU Extension Forester be available to help write Small Woodland owners management plans under the new 2010-2015 OTFS?  Three of us SAF members are trained Tree Farm Inspectors, but we shouldn't be asked to write these plans </vt:lpstr>
      <vt:lpstr>Management Plans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0</dc:title>
  <dc:creator>Gary Dulude</dc:creator>
  <cp:lastModifiedBy>Sam Angia</cp:lastModifiedBy>
  <cp:revision>51</cp:revision>
  <dcterms:created xsi:type="dcterms:W3CDTF">2011-06-13T20:57:52Z</dcterms:created>
  <dcterms:modified xsi:type="dcterms:W3CDTF">2013-01-14T17:22:42Z</dcterms:modified>
</cp:coreProperties>
</file>